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3"/>
  </p:sldMasterIdLst>
  <p:notesMasterIdLst>
    <p:notesMasterId r:id="rId37"/>
  </p:notesMasterIdLst>
  <p:sldIdLst>
    <p:sldId id="257" r:id="rId14"/>
    <p:sldId id="262" r:id="rId15"/>
    <p:sldId id="276" r:id="rId16"/>
    <p:sldId id="259" r:id="rId17"/>
    <p:sldId id="263" r:id="rId18"/>
    <p:sldId id="264" r:id="rId19"/>
    <p:sldId id="281" r:id="rId20"/>
    <p:sldId id="265" r:id="rId21"/>
    <p:sldId id="277" r:id="rId22"/>
    <p:sldId id="256" r:id="rId23"/>
    <p:sldId id="279" r:id="rId24"/>
    <p:sldId id="266" r:id="rId25"/>
    <p:sldId id="270" r:id="rId26"/>
    <p:sldId id="267" r:id="rId27"/>
    <p:sldId id="273" r:id="rId28"/>
    <p:sldId id="268" r:id="rId29"/>
    <p:sldId id="271" r:id="rId30"/>
    <p:sldId id="274" r:id="rId31"/>
    <p:sldId id="269" r:id="rId32"/>
    <p:sldId id="280" r:id="rId33"/>
    <p:sldId id="272" r:id="rId34"/>
    <p:sldId id="278" r:id="rId35"/>
    <p:sldId id="261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svg"/><Relationship Id="rId1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sv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4068F-A984-4D12-8369-6D5AC8CD055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EB730D-5350-43C1-89AD-A6021C490E6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dirty="0"/>
            <a:t>INTRODUÇÃO</a:t>
          </a:r>
          <a:endParaRPr lang="en-US" dirty="0"/>
        </a:p>
      </dgm:t>
    </dgm:pt>
    <dgm:pt modelId="{87855FA4-E09E-4CB1-ADBC-42568F68934B}" type="parTrans" cxnId="{3140513D-0E04-4745-835A-AF76D8783AB8}">
      <dgm:prSet/>
      <dgm:spPr/>
      <dgm:t>
        <a:bodyPr/>
        <a:lstStyle/>
        <a:p>
          <a:endParaRPr lang="en-US"/>
        </a:p>
      </dgm:t>
    </dgm:pt>
    <dgm:pt modelId="{9EA21A98-2410-4044-AAA8-B8F7470BD551}" type="sibTrans" cxnId="{3140513D-0E04-4745-835A-AF76D8783AB8}">
      <dgm:prSet/>
      <dgm:spPr/>
      <dgm:t>
        <a:bodyPr/>
        <a:lstStyle/>
        <a:p>
          <a:endParaRPr lang="en-US"/>
        </a:p>
      </dgm:t>
    </dgm:pt>
    <dgm:pt modelId="{871D28BC-4EBB-454A-9AA3-345D16E0486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dirty="0"/>
            <a:t>AFECÇÕES BENIGNAS</a:t>
          </a:r>
          <a:endParaRPr lang="en-US" dirty="0"/>
        </a:p>
      </dgm:t>
    </dgm:pt>
    <dgm:pt modelId="{2BFEC5B1-12DB-4CD5-9304-509540CA861A}" type="parTrans" cxnId="{4F518018-ECF5-4B40-BD2C-CF5F15269042}">
      <dgm:prSet/>
      <dgm:spPr/>
      <dgm:t>
        <a:bodyPr/>
        <a:lstStyle/>
        <a:p>
          <a:endParaRPr lang="en-US"/>
        </a:p>
      </dgm:t>
    </dgm:pt>
    <dgm:pt modelId="{85A372F7-2271-4B84-9B67-39C4F633F52D}" type="sibTrans" cxnId="{4F518018-ECF5-4B40-BD2C-CF5F15269042}">
      <dgm:prSet/>
      <dgm:spPr/>
      <dgm:t>
        <a:bodyPr/>
        <a:lstStyle/>
        <a:p>
          <a:endParaRPr lang="en-US"/>
        </a:p>
      </dgm:t>
    </dgm:pt>
    <dgm:pt modelId="{6FF942D5-866F-4EEC-80F3-EB4524C7290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CONCLUSÃO</a:t>
          </a:r>
          <a:endParaRPr lang="en-US"/>
        </a:p>
      </dgm:t>
    </dgm:pt>
    <dgm:pt modelId="{C9D52717-ED1F-46FD-9218-CEF02154D8F7}" type="parTrans" cxnId="{014F5367-8969-4C1C-AFE4-D8A7C03BD10D}">
      <dgm:prSet/>
      <dgm:spPr/>
      <dgm:t>
        <a:bodyPr/>
        <a:lstStyle/>
        <a:p>
          <a:endParaRPr lang="en-US"/>
        </a:p>
      </dgm:t>
    </dgm:pt>
    <dgm:pt modelId="{593AC729-0A1C-41F8-AFD4-F7838ED7AF72}" type="sibTrans" cxnId="{014F5367-8969-4C1C-AFE4-D8A7C03BD10D}">
      <dgm:prSet/>
      <dgm:spPr/>
      <dgm:t>
        <a:bodyPr/>
        <a:lstStyle/>
        <a:p>
          <a:endParaRPr lang="en-US"/>
        </a:p>
      </dgm:t>
    </dgm:pt>
    <dgm:pt modelId="{99C736DD-DA23-4FB1-BADD-02563F5F756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dirty="0"/>
            <a:t>PADRÕES TOMOGRÁFICOS NO CÂNCER DE PULMÃO</a:t>
          </a:r>
          <a:endParaRPr lang="en-US" dirty="0"/>
        </a:p>
      </dgm:t>
    </dgm:pt>
    <dgm:pt modelId="{C187E2A8-3256-4721-A583-C58EE752CEEC}" type="sibTrans" cxnId="{109388B4-5374-4918-9889-A0E3790D15F3}">
      <dgm:prSet/>
      <dgm:spPr/>
      <dgm:t>
        <a:bodyPr/>
        <a:lstStyle/>
        <a:p>
          <a:endParaRPr lang="en-US"/>
        </a:p>
      </dgm:t>
    </dgm:pt>
    <dgm:pt modelId="{80950E0B-B69C-4211-8587-2FD2FE58E86E}" type="parTrans" cxnId="{109388B4-5374-4918-9889-A0E3790D15F3}">
      <dgm:prSet/>
      <dgm:spPr/>
      <dgm:t>
        <a:bodyPr/>
        <a:lstStyle/>
        <a:p>
          <a:endParaRPr lang="en-US"/>
        </a:p>
      </dgm:t>
    </dgm:pt>
    <dgm:pt modelId="{0D5165B6-6B7F-4D30-ADE8-458C6571F830}" type="pres">
      <dgm:prSet presAssocID="{9284068F-A984-4D12-8369-6D5AC8CD0559}" presName="root" presStyleCnt="0">
        <dgm:presLayoutVars>
          <dgm:dir/>
          <dgm:resizeHandles val="exact"/>
        </dgm:presLayoutVars>
      </dgm:prSet>
      <dgm:spPr/>
    </dgm:pt>
    <dgm:pt modelId="{4C42DF1B-FDEB-4FB9-AF78-021EC1F5E6E2}" type="pres">
      <dgm:prSet presAssocID="{C4EB730D-5350-43C1-89AD-A6021C490E60}" presName="compNode" presStyleCnt="0"/>
      <dgm:spPr/>
    </dgm:pt>
    <dgm:pt modelId="{3B4053B5-E19A-4E5B-BCFD-58DB747B1955}" type="pres">
      <dgm:prSet presAssocID="{C4EB730D-5350-43C1-89AD-A6021C490E60}" presName="iconBgRect" presStyleLbl="bgShp" presStyleIdx="0" presStyleCnt="4"/>
      <dgm:spPr/>
    </dgm:pt>
    <dgm:pt modelId="{4374FAD3-2E21-4D36-91AB-8D2319555B11}" type="pres">
      <dgm:prSet presAssocID="{C4EB730D-5350-43C1-89AD-A6021C490E6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8152731B-F4DC-47D0-B8F7-FCF84459B0D7}" type="pres">
      <dgm:prSet presAssocID="{C4EB730D-5350-43C1-89AD-A6021C490E60}" presName="spaceRect" presStyleCnt="0"/>
      <dgm:spPr/>
    </dgm:pt>
    <dgm:pt modelId="{84E63B7F-CF7D-4B7D-96D1-AB4AC7C11BE3}" type="pres">
      <dgm:prSet presAssocID="{C4EB730D-5350-43C1-89AD-A6021C490E60}" presName="textRect" presStyleLbl="revTx" presStyleIdx="0" presStyleCnt="4">
        <dgm:presLayoutVars>
          <dgm:chMax val="1"/>
          <dgm:chPref val="1"/>
        </dgm:presLayoutVars>
      </dgm:prSet>
      <dgm:spPr/>
    </dgm:pt>
    <dgm:pt modelId="{15362BE1-2E2C-4FE1-9C37-86465E9282FB}" type="pres">
      <dgm:prSet presAssocID="{9EA21A98-2410-4044-AAA8-B8F7470BD551}" presName="sibTrans" presStyleCnt="0"/>
      <dgm:spPr/>
    </dgm:pt>
    <dgm:pt modelId="{BD2A24A8-0045-4390-AEAF-E7D321595C22}" type="pres">
      <dgm:prSet presAssocID="{99C736DD-DA23-4FB1-BADD-02563F5F7566}" presName="compNode" presStyleCnt="0"/>
      <dgm:spPr/>
    </dgm:pt>
    <dgm:pt modelId="{394A13FE-A144-4EA6-9C9A-BF9771C28453}" type="pres">
      <dgm:prSet presAssocID="{99C736DD-DA23-4FB1-BADD-02563F5F7566}" presName="iconBgRect" presStyleLbl="bgShp" presStyleIdx="1" presStyleCnt="4" custLinFactNeighborY="1919"/>
      <dgm:spPr/>
    </dgm:pt>
    <dgm:pt modelId="{55FBE3EB-0A03-4668-A9AC-B1A9DEABBDA1}" type="pres">
      <dgm:prSet presAssocID="{99C736DD-DA23-4FB1-BADD-02563F5F756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lmões com vírus com preenchimento sólido"/>
        </a:ext>
      </dgm:extLst>
    </dgm:pt>
    <dgm:pt modelId="{1146A137-65FF-4DE8-956E-700C5EC88135}" type="pres">
      <dgm:prSet presAssocID="{99C736DD-DA23-4FB1-BADD-02563F5F7566}" presName="spaceRect" presStyleCnt="0"/>
      <dgm:spPr/>
    </dgm:pt>
    <dgm:pt modelId="{1CD96C6C-0429-4EBC-8F7B-466C8E1975A7}" type="pres">
      <dgm:prSet presAssocID="{99C736DD-DA23-4FB1-BADD-02563F5F7566}" presName="textRect" presStyleLbl="revTx" presStyleIdx="1" presStyleCnt="4">
        <dgm:presLayoutVars>
          <dgm:chMax val="1"/>
          <dgm:chPref val="1"/>
        </dgm:presLayoutVars>
      </dgm:prSet>
      <dgm:spPr/>
    </dgm:pt>
    <dgm:pt modelId="{0A67ED9A-F5CA-4BC1-99C5-C7BCF44B8365}" type="pres">
      <dgm:prSet presAssocID="{C187E2A8-3256-4721-A583-C58EE752CEEC}" presName="sibTrans" presStyleCnt="0"/>
      <dgm:spPr/>
    </dgm:pt>
    <dgm:pt modelId="{1F78FE1E-D8D8-4938-92E1-9062757CD982}" type="pres">
      <dgm:prSet presAssocID="{871D28BC-4EBB-454A-9AA3-345D16E04869}" presName="compNode" presStyleCnt="0"/>
      <dgm:spPr/>
    </dgm:pt>
    <dgm:pt modelId="{D3831A01-CF1E-40A9-B304-03E4A437D378}" type="pres">
      <dgm:prSet presAssocID="{871D28BC-4EBB-454A-9AA3-345D16E04869}" presName="iconBgRect" presStyleLbl="bgShp" presStyleIdx="2" presStyleCnt="4"/>
      <dgm:spPr/>
    </dgm:pt>
    <dgm:pt modelId="{B1DF972E-DF27-4509-AE82-46DEB6722F18}" type="pres">
      <dgm:prSet presAssocID="{871D28BC-4EBB-454A-9AA3-345D16E0486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lmões com preenchimento sólido"/>
        </a:ext>
      </dgm:extLst>
    </dgm:pt>
    <dgm:pt modelId="{41DD122A-192C-4CAD-873D-6D827077873B}" type="pres">
      <dgm:prSet presAssocID="{871D28BC-4EBB-454A-9AA3-345D16E04869}" presName="spaceRect" presStyleCnt="0"/>
      <dgm:spPr/>
    </dgm:pt>
    <dgm:pt modelId="{59F9EC8A-4AD9-4CAB-9667-9885F8B157BB}" type="pres">
      <dgm:prSet presAssocID="{871D28BC-4EBB-454A-9AA3-345D16E04869}" presName="textRect" presStyleLbl="revTx" presStyleIdx="2" presStyleCnt="4">
        <dgm:presLayoutVars>
          <dgm:chMax val="1"/>
          <dgm:chPref val="1"/>
        </dgm:presLayoutVars>
      </dgm:prSet>
      <dgm:spPr/>
    </dgm:pt>
    <dgm:pt modelId="{33DAACBD-21EF-4373-807F-3F4295F490E2}" type="pres">
      <dgm:prSet presAssocID="{85A372F7-2271-4B84-9B67-39C4F633F52D}" presName="sibTrans" presStyleCnt="0"/>
      <dgm:spPr/>
    </dgm:pt>
    <dgm:pt modelId="{CF18CE7F-A9BD-4615-9FBC-9BE84254BCFD}" type="pres">
      <dgm:prSet presAssocID="{6FF942D5-866F-4EEC-80F3-EB4524C72908}" presName="compNode" presStyleCnt="0"/>
      <dgm:spPr/>
    </dgm:pt>
    <dgm:pt modelId="{E6B29D6F-C532-4880-9C95-C90C11FCDD2D}" type="pres">
      <dgm:prSet presAssocID="{6FF942D5-866F-4EEC-80F3-EB4524C72908}" presName="iconBgRect" presStyleLbl="bgShp" presStyleIdx="3" presStyleCnt="4"/>
      <dgm:spPr/>
    </dgm:pt>
    <dgm:pt modelId="{16756AC1-DD08-4FAE-96EF-1A0ECB99A605}" type="pres">
      <dgm:prSet presAssocID="{6FF942D5-866F-4EEC-80F3-EB4524C7290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5F810763-69C2-4FEE-996E-2F003257F6A1}" type="pres">
      <dgm:prSet presAssocID="{6FF942D5-866F-4EEC-80F3-EB4524C72908}" presName="spaceRect" presStyleCnt="0"/>
      <dgm:spPr/>
    </dgm:pt>
    <dgm:pt modelId="{7183DCB8-665F-4C12-85E7-22E3C02E9CE8}" type="pres">
      <dgm:prSet presAssocID="{6FF942D5-866F-4EEC-80F3-EB4524C7290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F518018-ECF5-4B40-BD2C-CF5F15269042}" srcId="{9284068F-A984-4D12-8369-6D5AC8CD0559}" destId="{871D28BC-4EBB-454A-9AA3-345D16E04869}" srcOrd="2" destOrd="0" parTransId="{2BFEC5B1-12DB-4CD5-9304-509540CA861A}" sibTransId="{85A372F7-2271-4B84-9B67-39C4F633F52D}"/>
    <dgm:cxn modelId="{3140513D-0E04-4745-835A-AF76D8783AB8}" srcId="{9284068F-A984-4D12-8369-6D5AC8CD0559}" destId="{C4EB730D-5350-43C1-89AD-A6021C490E60}" srcOrd="0" destOrd="0" parTransId="{87855FA4-E09E-4CB1-ADBC-42568F68934B}" sibTransId="{9EA21A98-2410-4044-AAA8-B8F7470BD551}"/>
    <dgm:cxn modelId="{014F5367-8969-4C1C-AFE4-D8A7C03BD10D}" srcId="{9284068F-A984-4D12-8369-6D5AC8CD0559}" destId="{6FF942D5-866F-4EEC-80F3-EB4524C72908}" srcOrd="3" destOrd="0" parTransId="{C9D52717-ED1F-46FD-9218-CEF02154D8F7}" sibTransId="{593AC729-0A1C-41F8-AFD4-F7838ED7AF72}"/>
    <dgm:cxn modelId="{3D355151-D0C1-4B57-8912-230E2FF14168}" type="presOf" srcId="{871D28BC-4EBB-454A-9AA3-345D16E04869}" destId="{59F9EC8A-4AD9-4CAB-9667-9885F8B157BB}" srcOrd="0" destOrd="0" presId="urn:microsoft.com/office/officeart/2018/5/layout/IconCircleLabelList"/>
    <dgm:cxn modelId="{109388B4-5374-4918-9889-A0E3790D15F3}" srcId="{9284068F-A984-4D12-8369-6D5AC8CD0559}" destId="{99C736DD-DA23-4FB1-BADD-02563F5F7566}" srcOrd="1" destOrd="0" parTransId="{80950E0B-B69C-4211-8587-2FD2FE58E86E}" sibTransId="{C187E2A8-3256-4721-A583-C58EE752CEEC}"/>
    <dgm:cxn modelId="{C27C3AC4-CF3B-4F83-B5F1-BDDC41EA33BE}" type="presOf" srcId="{C4EB730D-5350-43C1-89AD-A6021C490E60}" destId="{84E63B7F-CF7D-4B7D-96D1-AB4AC7C11BE3}" srcOrd="0" destOrd="0" presId="urn:microsoft.com/office/officeart/2018/5/layout/IconCircleLabelList"/>
    <dgm:cxn modelId="{28A128DC-387C-4E7D-9D18-85592B4F59E3}" type="presOf" srcId="{9284068F-A984-4D12-8369-6D5AC8CD0559}" destId="{0D5165B6-6B7F-4D30-ADE8-458C6571F830}" srcOrd="0" destOrd="0" presId="urn:microsoft.com/office/officeart/2018/5/layout/IconCircleLabelList"/>
    <dgm:cxn modelId="{4C8F3CF0-8FF8-4A3A-A138-ED1B4E772805}" type="presOf" srcId="{99C736DD-DA23-4FB1-BADD-02563F5F7566}" destId="{1CD96C6C-0429-4EBC-8F7B-466C8E1975A7}" srcOrd="0" destOrd="0" presId="urn:microsoft.com/office/officeart/2018/5/layout/IconCircleLabelList"/>
    <dgm:cxn modelId="{0DE26CFA-BCCB-4F9B-8DBA-FA9AC42CA66B}" type="presOf" srcId="{6FF942D5-866F-4EEC-80F3-EB4524C72908}" destId="{7183DCB8-665F-4C12-85E7-22E3C02E9CE8}" srcOrd="0" destOrd="0" presId="urn:microsoft.com/office/officeart/2018/5/layout/IconCircleLabelList"/>
    <dgm:cxn modelId="{A32B442A-4E69-440D-B708-279C58F11EF1}" type="presParOf" srcId="{0D5165B6-6B7F-4D30-ADE8-458C6571F830}" destId="{4C42DF1B-FDEB-4FB9-AF78-021EC1F5E6E2}" srcOrd="0" destOrd="0" presId="urn:microsoft.com/office/officeart/2018/5/layout/IconCircleLabelList"/>
    <dgm:cxn modelId="{E8F4EABA-EF57-4BCE-992C-2A16A80BDD98}" type="presParOf" srcId="{4C42DF1B-FDEB-4FB9-AF78-021EC1F5E6E2}" destId="{3B4053B5-E19A-4E5B-BCFD-58DB747B1955}" srcOrd="0" destOrd="0" presId="urn:microsoft.com/office/officeart/2018/5/layout/IconCircleLabelList"/>
    <dgm:cxn modelId="{7BCBDE91-B88E-4892-BEA5-BA6FAB357EE5}" type="presParOf" srcId="{4C42DF1B-FDEB-4FB9-AF78-021EC1F5E6E2}" destId="{4374FAD3-2E21-4D36-91AB-8D2319555B11}" srcOrd="1" destOrd="0" presId="urn:microsoft.com/office/officeart/2018/5/layout/IconCircleLabelList"/>
    <dgm:cxn modelId="{75866D4E-8B37-42D3-9875-8C7BD81754B5}" type="presParOf" srcId="{4C42DF1B-FDEB-4FB9-AF78-021EC1F5E6E2}" destId="{8152731B-F4DC-47D0-B8F7-FCF84459B0D7}" srcOrd="2" destOrd="0" presId="urn:microsoft.com/office/officeart/2018/5/layout/IconCircleLabelList"/>
    <dgm:cxn modelId="{E173982F-4192-4090-A34C-D4E4986A37B7}" type="presParOf" srcId="{4C42DF1B-FDEB-4FB9-AF78-021EC1F5E6E2}" destId="{84E63B7F-CF7D-4B7D-96D1-AB4AC7C11BE3}" srcOrd="3" destOrd="0" presId="urn:microsoft.com/office/officeart/2018/5/layout/IconCircleLabelList"/>
    <dgm:cxn modelId="{9C44ED14-BE4E-4E0A-BD68-0C61CD0569D3}" type="presParOf" srcId="{0D5165B6-6B7F-4D30-ADE8-458C6571F830}" destId="{15362BE1-2E2C-4FE1-9C37-86465E9282FB}" srcOrd="1" destOrd="0" presId="urn:microsoft.com/office/officeart/2018/5/layout/IconCircleLabelList"/>
    <dgm:cxn modelId="{EF76F809-41F5-476B-AF6F-721B6488545E}" type="presParOf" srcId="{0D5165B6-6B7F-4D30-ADE8-458C6571F830}" destId="{BD2A24A8-0045-4390-AEAF-E7D321595C22}" srcOrd="2" destOrd="0" presId="urn:microsoft.com/office/officeart/2018/5/layout/IconCircleLabelList"/>
    <dgm:cxn modelId="{9E792D7B-D4FB-461E-83F5-A55D63B14A21}" type="presParOf" srcId="{BD2A24A8-0045-4390-AEAF-E7D321595C22}" destId="{394A13FE-A144-4EA6-9C9A-BF9771C28453}" srcOrd="0" destOrd="0" presId="urn:microsoft.com/office/officeart/2018/5/layout/IconCircleLabelList"/>
    <dgm:cxn modelId="{69760A00-FA91-4A44-B7AB-3D35185CEA0E}" type="presParOf" srcId="{BD2A24A8-0045-4390-AEAF-E7D321595C22}" destId="{55FBE3EB-0A03-4668-A9AC-B1A9DEABBDA1}" srcOrd="1" destOrd="0" presId="urn:microsoft.com/office/officeart/2018/5/layout/IconCircleLabelList"/>
    <dgm:cxn modelId="{460D305B-4476-46B9-8846-C92710DAFB36}" type="presParOf" srcId="{BD2A24A8-0045-4390-AEAF-E7D321595C22}" destId="{1146A137-65FF-4DE8-956E-700C5EC88135}" srcOrd="2" destOrd="0" presId="urn:microsoft.com/office/officeart/2018/5/layout/IconCircleLabelList"/>
    <dgm:cxn modelId="{28BDABBD-9463-403E-8AC1-3B457A7E5B9F}" type="presParOf" srcId="{BD2A24A8-0045-4390-AEAF-E7D321595C22}" destId="{1CD96C6C-0429-4EBC-8F7B-466C8E1975A7}" srcOrd="3" destOrd="0" presId="urn:microsoft.com/office/officeart/2018/5/layout/IconCircleLabelList"/>
    <dgm:cxn modelId="{DEFA7A49-5E21-4A5F-8933-F904E79EE25C}" type="presParOf" srcId="{0D5165B6-6B7F-4D30-ADE8-458C6571F830}" destId="{0A67ED9A-F5CA-4BC1-99C5-C7BCF44B8365}" srcOrd="3" destOrd="0" presId="urn:microsoft.com/office/officeart/2018/5/layout/IconCircleLabelList"/>
    <dgm:cxn modelId="{2C47505F-D4E6-4EAE-9839-5E559E8D794D}" type="presParOf" srcId="{0D5165B6-6B7F-4D30-ADE8-458C6571F830}" destId="{1F78FE1E-D8D8-4938-92E1-9062757CD982}" srcOrd="4" destOrd="0" presId="urn:microsoft.com/office/officeart/2018/5/layout/IconCircleLabelList"/>
    <dgm:cxn modelId="{1FA3D579-3F00-4005-8316-0FDBBD2D638D}" type="presParOf" srcId="{1F78FE1E-D8D8-4938-92E1-9062757CD982}" destId="{D3831A01-CF1E-40A9-B304-03E4A437D378}" srcOrd="0" destOrd="0" presId="urn:microsoft.com/office/officeart/2018/5/layout/IconCircleLabelList"/>
    <dgm:cxn modelId="{4B6D5206-4562-438E-9283-D4A8A9D1AE70}" type="presParOf" srcId="{1F78FE1E-D8D8-4938-92E1-9062757CD982}" destId="{B1DF972E-DF27-4509-AE82-46DEB6722F18}" srcOrd="1" destOrd="0" presId="urn:microsoft.com/office/officeart/2018/5/layout/IconCircleLabelList"/>
    <dgm:cxn modelId="{D97ECD40-DE8F-4518-969C-4A71B961D19F}" type="presParOf" srcId="{1F78FE1E-D8D8-4938-92E1-9062757CD982}" destId="{41DD122A-192C-4CAD-873D-6D827077873B}" srcOrd="2" destOrd="0" presId="urn:microsoft.com/office/officeart/2018/5/layout/IconCircleLabelList"/>
    <dgm:cxn modelId="{91F3016E-A068-4C18-AB5B-362C87A1AFE4}" type="presParOf" srcId="{1F78FE1E-D8D8-4938-92E1-9062757CD982}" destId="{59F9EC8A-4AD9-4CAB-9667-9885F8B157BB}" srcOrd="3" destOrd="0" presId="urn:microsoft.com/office/officeart/2018/5/layout/IconCircleLabelList"/>
    <dgm:cxn modelId="{119492DD-E959-4C17-A7D3-767671E0B46D}" type="presParOf" srcId="{0D5165B6-6B7F-4D30-ADE8-458C6571F830}" destId="{33DAACBD-21EF-4373-807F-3F4295F490E2}" srcOrd="5" destOrd="0" presId="urn:microsoft.com/office/officeart/2018/5/layout/IconCircleLabelList"/>
    <dgm:cxn modelId="{85907BE3-92B9-409B-969A-4B37C0C5F8F5}" type="presParOf" srcId="{0D5165B6-6B7F-4D30-ADE8-458C6571F830}" destId="{CF18CE7F-A9BD-4615-9FBC-9BE84254BCFD}" srcOrd="6" destOrd="0" presId="urn:microsoft.com/office/officeart/2018/5/layout/IconCircleLabelList"/>
    <dgm:cxn modelId="{99E3C808-3030-4885-B2DE-80EFFE1F53D8}" type="presParOf" srcId="{CF18CE7F-A9BD-4615-9FBC-9BE84254BCFD}" destId="{E6B29D6F-C532-4880-9C95-C90C11FCDD2D}" srcOrd="0" destOrd="0" presId="urn:microsoft.com/office/officeart/2018/5/layout/IconCircleLabelList"/>
    <dgm:cxn modelId="{619594A1-D152-4D64-B027-DDCF232D954A}" type="presParOf" srcId="{CF18CE7F-A9BD-4615-9FBC-9BE84254BCFD}" destId="{16756AC1-DD08-4FAE-96EF-1A0ECB99A605}" srcOrd="1" destOrd="0" presId="urn:microsoft.com/office/officeart/2018/5/layout/IconCircleLabelList"/>
    <dgm:cxn modelId="{B2A97FFF-1BBF-43C6-B9E4-D910ABC00B9B}" type="presParOf" srcId="{CF18CE7F-A9BD-4615-9FBC-9BE84254BCFD}" destId="{5F810763-69C2-4FEE-996E-2F003257F6A1}" srcOrd="2" destOrd="0" presId="urn:microsoft.com/office/officeart/2018/5/layout/IconCircleLabelList"/>
    <dgm:cxn modelId="{4C9C93A1-99D1-4EAA-9F8A-3774D6D9ED28}" type="presParOf" srcId="{CF18CE7F-A9BD-4615-9FBC-9BE84254BCFD}" destId="{7183DCB8-665F-4C12-85E7-22E3C02E9CE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672C2A-BE1A-417B-955C-980632C26C3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9EA4F3E-A38B-4BBF-B763-151961F91A09}">
      <dgm:prSet custT="1"/>
      <dgm:spPr/>
      <dgm:t>
        <a:bodyPr/>
        <a:lstStyle/>
        <a:p>
          <a:pPr algn="ctr"/>
          <a:r>
            <a:rPr lang="pt-BR" sz="2000" dirty="0"/>
            <a:t>OPACIDADES/NÓDULOS EM VIDRO FOSCO (GGO)</a:t>
          </a:r>
        </a:p>
      </dgm:t>
    </dgm:pt>
    <dgm:pt modelId="{6AC06892-B29D-4F82-8C6A-AE82D167A620}" type="parTrans" cxnId="{729BD2AB-4B53-4CED-9181-0EF1816CD4A8}">
      <dgm:prSet/>
      <dgm:spPr/>
      <dgm:t>
        <a:bodyPr/>
        <a:lstStyle/>
        <a:p>
          <a:endParaRPr lang="pt-BR"/>
        </a:p>
      </dgm:t>
    </dgm:pt>
    <dgm:pt modelId="{A1B2B4DF-84F4-4491-9FB8-A0A3A6E5F04B}" type="sibTrans" cxnId="{729BD2AB-4B53-4CED-9181-0EF1816CD4A8}">
      <dgm:prSet/>
      <dgm:spPr/>
      <dgm:t>
        <a:bodyPr/>
        <a:lstStyle/>
        <a:p>
          <a:endParaRPr lang="pt-BR"/>
        </a:p>
      </dgm:t>
    </dgm:pt>
    <dgm:pt modelId="{5E1BEBCF-CB00-40EC-B135-4502D19059E2}">
      <dgm:prSet custT="1"/>
      <dgm:spPr/>
      <dgm:t>
        <a:bodyPr/>
        <a:lstStyle/>
        <a:p>
          <a:pPr algn="ctr"/>
          <a:r>
            <a:rPr lang="pt-BR" sz="1600" dirty="0"/>
            <a:t>PURO</a:t>
          </a:r>
        </a:p>
      </dgm:t>
    </dgm:pt>
    <dgm:pt modelId="{61C0FFD7-085D-4FA7-981E-221185811032}" type="parTrans" cxnId="{14C09E5E-199D-4B93-B84E-AA76534C6A0A}">
      <dgm:prSet/>
      <dgm:spPr/>
      <dgm:t>
        <a:bodyPr/>
        <a:lstStyle/>
        <a:p>
          <a:endParaRPr lang="pt-BR"/>
        </a:p>
      </dgm:t>
    </dgm:pt>
    <dgm:pt modelId="{C2C0073D-9C80-4836-9390-2E7C12BA3CD3}" type="sibTrans" cxnId="{14C09E5E-199D-4B93-B84E-AA76534C6A0A}">
      <dgm:prSet/>
      <dgm:spPr/>
      <dgm:t>
        <a:bodyPr/>
        <a:lstStyle/>
        <a:p>
          <a:endParaRPr lang="pt-BR"/>
        </a:p>
      </dgm:t>
    </dgm:pt>
    <dgm:pt modelId="{48999A5E-8D06-437B-890D-82EAC5619794}">
      <dgm:prSet custT="1"/>
      <dgm:spPr/>
      <dgm:t>
        <a:bodyPr/>
        <a:lstStyle/>
        <a:p>
          <a:r>
            <a:rPr lang="pt-BR" sz="2000" dirty="0"/>
            <a:t>NÓDULOS SÓLIDOS</a:t>
          </a:r>
        </a:p>
      </dgm:t>
    </dgm:pt>
    <dgm:pt modelId="{9972FE6E-CC0F-4DE5-B2E8-00BF8143F5F7}" type="parTrans" cxnId="{C901EC14-82DB-4E49-9F7D-598C7B3B0F71}">
      <dgm:prSet/>
      <dgm:spPr/>
      <dgm:t>
        <a:bodyPr/>
        <a:lstStyle/>
        <a:p>
          <a:endParaRPr lang="pt-BR"/>
        </a:p>
      </dgm:t>
    </dgm:pt>
    <dgm:pt modelId="{3E0A42E2-CBB0-4383-8E7B-4C6B890052F1}" type="sibTrans" cxnId="{C901EC14-82DB-4E49-9F7D-598C7B3B0F71}">
      <dgm:prSet/>
      <dgm:spPr/>
      <dgm:t>
        <a:bodyPr/>
        <a:lstStyle/>
        <a:p>
          <a:endParaRPr lang="pt-BR"/>
        </a:p>
      </dgm:t>
    </dgm:pt>
    <dgm:pt modelId="{BAD48C7F-9D80-4A03-B0D0-48B1BE851B1B}">
      <dgm:prSet custT="1"/>
      <dgm:spPr/>
      <dgm:t>
        <a:bodyPr/>
        <a:lstStyle/>
        <a:p>
          <a:r>
            <a:rPr lang="pt-BR" sz="2000" dirty="0"/>
            <a:t>MASSAS  e CONSOLIDAÇÕES</a:t>
          </a:r>
        </a:p>
      </dgm:t>
    </dgm:pt>
    <dgm:pt modelId="{85DA2ABF-9D0A-4623-932C-BD5283F6EEEB}" type="parTrans" cxnId="{1138D3A2-CEB2-4FF3-A06E-E41289FFEC61}">
      <dgm:prSet/>
      <dgm:spPr/>
      <dgm:t>
        <a:bodyPr/>
        <a:lstStyle/>
        <a:p>
          <a:endParaRPr lang="pt-BR"/>
        </a:p>
      </dgm:t>
    </dgm:pt>
    <dgm:pt modelId="{F19DC45C-F3BB-44E4-AC09-BED3AA6F1885}" type="sibTrans" cxnId="{1138D3A2-CEB2-4FF3-A06E-E41289FFEC61}">
      <dgm:prSet/>
      <dgm:spPr/>
      <dgm:t>
        <a:bodyPr/>
        <a:lstStyle/>
        <a:p>
          <a:endParaRPr lang="pt-BR"/>
        </a:p>
      </dgm:t>
    </dgm:pt>
    <dgm:pt modelId="{483309AE-F2C1-4633-B73B-486BDCBEC9B5}">
      <dgm:prSet custT="1"/>
      <dgm:spPr/>
      <dgm:t>
        <a:bodyPr/>
        <a:lstStyle/>
        <a:p>
          <a:pPr algn="ctr"/>
          <a:r>
            <a:rPr lang="pt-BR" sz="1600" dirty="0"/>
            <a:t>MISTO </a:t>
          </a:r>
        </a:p>
      </dgm:t>
    </dgm:pt>
    <dgm:pt modelId="{E0598BF4-0A0D-44E5-BFBC-1B009C552DDE}" type="parTrans" cxnId="{1D1B453D-6FD1-4A15-A7F2-3B88C6E1CAAE}">
      <dgm:prSet/>
      <dgm:spPr/>
      <dgm:t>
        <a:bodyPr/>
        <a:lstStyle/>
        <a:p>
          <a:endParaRPr lang="pt-BR"/>
        </a:p>
      </dgm:t>
    </dgm:pt>
    <dgm:pt modelId="{13AAA522-B433-444D-8D3E-CC7344BBD0A6}" type="sibTrans" cxnId="{1D1B453D-6FD1-4A15-A7F2-3B88C6E1CAAE}">
      <dgm:prSet/>
      <dgm:spPr/>
      <dgm:t>
        <a:bodyPr/>
        <a:lstStyle/>
        <a:p>
          <a:endParaRPr lang="pt-BR"/>
        </a:p>
      </dgm:t>
    </dgm:pt>
    <dgm:pt modelId="{D0B7ADE2-F5E4-4BBB-8906-8D97C33D70B4}">
      <dgm:prSet custT="1"/>
      <dgm:spPr/>
      <dgm:t>
        <a:bodyPr/>
        <a:lstStyle/>
        <a:p>
          <a:pPr algn="ctr"/>
          <a:r>
            <a:rPr lang="pt-BR" sz="1600" dirty="0"/>
            <a:t>HALO</a:t>
          </a:r>
        </a:p>
      </dgm:t>
    </dgm:pt>
    <dgm:pt modelId="{6BC603D4-F9F8-47DB-B4FE-0F938AC0DD7B}" type="parTrans" cxnId="{0477B783-BE0F-4AF4-A2AE-B9CC03407341}">
      <dgm:prSet/>
      <dgm:spPr/>
      <dgm:t>
        <a:bodyPr/>
        <a:lstStyle/>
        <a:p>
          <a:endParaRPr lang="pt-BR"/>
        </a:p>
      </dgm:t>
    </dgm:pt>
    <dgm:pt modelId="{EBF90D7B-BC4D-4F33-8A79-BC5EEAD482C0}" type="sibTrans" cxnId="{0477B783-BE0F-4AF4-A2AE-B9CC03407341}">
      <dgm:prSet/>
      <dgm:spPr/>
      <dgm:t>
        <a:bodyPr/>
        <a:lstStyle/>
        <a:p>
          <a:endParaRPr lang="pt-BR"/>
        </a:p>
      </dgm:t>
    </dgm:pt>
    <dgm:pt modelId="{685384A9-5432-461F-969D-C7EBEABD6CBF}" type="pres">
      <dgm:prSet presAssocID="{89672C2A-BE1A-417B-955C-980632C26C31}" presName="linearFlow" presStyleCnt="0">
        <dgm:presLayoutVars>
          <dgm:dir/>
          <dgm:resizeHandles val="exact"/>
        </dgm:presLayoutVars>
      </dgm:prSet>
      <dgm:spPr/>
    </dgm:pt>
    <dgm:pt modelId="{4ADE5E24-7AD5-49B3-9302-3C93C276CBFD}" type="pres">
      <dgm:prSet presAssocID="{F9EA4F3E-A38B-4BBF-B763-151961F91A09}" presName="composite" presStyleCnt="0"/>
      <dgm:spPr/>
    </dgm:pt>
    <dgm:pt modelId="{7F080FB4-68AC-4972-A681-B1DB3FC42289}" type="pres">
      <dgm:prSet presAssocID="{F9EA4F3E-A38B-4BBF-B763-151961F91A09}" presName="imgShp" presStyleLbl="fgImgPlace1" presStyleIdx="0" presStyleCnt="3" custScaleX="426058" custScaleY="292549" custLinFactNeighborX="-8204" custLinFactNeighborY="-14554"/>
      <dgm:spPr>
        <a:blipFill rotWithShape="1">
          <a:blip xmlns:r="http://schemas.openxmlformats.org/officeDocument/2006/relationships" r:embed="rId1"/>
          <a:srcRect/>
          <a:stretch>
            <a:fillRect t="-16000" b="-16000"/>
          </a:stretch>
        </a:blipFill>
      </dgm:spPr>
    </dgm:pt>
    <dgm:pt modelId="{51F6B07B-99C1-4D08-8B7C-CDF2BC453754}" type="pres">
      <dgm:prSet presAssocID="{F9EA4F3E-A38B-4BBF-B763-151961F91A09}" presName="txShp" presStyleLbl="node1" presStyleIdx="0" presStyleCnt="3" custScaleY="336387">
        <dgm:presLayoutVars>
          <dgm:bulletEnabled val="1"/>
        </dgm:presLayoutVars>
      </dgm:prSet>
      <dgm:spPr/>
    </dgm:pt>
    <dgm:pt modelId="{731C9B39-9553-485F-8802-02C032B9B796}" type="pres">
      <dgm:prSet presAssocID="{A1B2B4DF-84F4-4491-9FB8-A0A3A6E5F04B}" presName="spacing" presStyleCnt="0"/>
      <dgm:spPr/>
    </dgm:pt>
    <dgm:pt modelId="{868D9B5C-2D79-43F2-ACFC-DD967549C3FF}" type="pres">
      <dgm:prSet presAssocID="{48999A5E-8D06-437B-890D-82EAC5619794}" presName="composite" presStyleCnt="0"/>
      <dgm:spPr/>
    </dgm:pt>
    <dgm:pt modelId="{1CFDB271-6082-4C79-9428-AD18FAE6F6F9}" type="pres">
      <dgm:prSet presAssocID="{48999A5E-8D06-437B-890D-82EAC5619794}" presName="imgShp" presStyleLbl="fgImgPlace1" presStyleIdx="1" presStyleCnt="3" custScaleX="388881" custScaleY="326254"/>
      <dgm:spPr>
        <a:blipFill rotWithShape="1">
          <a:blip xmlns:r="http://schemas.openxmlformats.org/officeDocument/2006/relationships" r:embed="rId2"/>
          <a:srcRect/>
          <a:stretch>
            <a:fillRect t="-15000" b="-15000"/>
          </a:stretch>
        </a:blipFill>
      </dgm:spPr>
    </dgm:pt>
    <dgm:pt modelId="{344BB081-5EB5-4131-B27A-34757A804D22}" type="pres">
      <dgm:prSet presAssocID="{48999A5E-8D06-437B-890D-82EAC5619794}" presName="txShp" presStyleLbl="node1" presStyleIdx="1" presStyleCnt="3" custScaleY="227539">
        <dgm:presLayoutVars>
          <dgm:bulletEnabled val="1"/>
        </dgm:presLayoutVars>
      </dgm:prSet>
      <dgm:spPr/>
    </dgm:pt>
    <dgm:pt modelId="{25FA7B5F-36C3-4959-A7C6-29E0D49A39AA}" type="pres">
      <dgm:prSet presAssocID="{3E0A42E2-CBB0-4383-8E7B-4C6B890052F1}" presName="spacing" presStyleCnt="0"/>
      <dgm:spPr/>
    </dgm:pt>
    <dgm:pt modelId="{FF9588D8-FEA2-4BE3-9D43-536801D77A08}" type="pres">
      <dgm:prSet presAssocID="{BAD48C7F-9D80-4A03-B0D0-48B1BE851B1B}" presName="composite" presStyleCnt="0"/>
      <dgm:spPr/>
    </dgm:pt>
    <dgm:pt modelId="{D3263229-9D98-44E4-AE8B-4B51849745C3}" type="pres">
      <dgm:prSet presAssocID="{BAD48C7F-9D80-4A03-B0D0-48B1BE851B1B}" presName="imgShp" presStyleLbl="fgImgPlace1" presStyleIdx="2" presStyleCnt="3" custScaleX="421671" custScaleY="319479"/>
      <dgm:spPr>
        <a:blipFill rotWithShape="1">
          <a:blip xmlns:r="http://schemas.openxmlformats.org/officeDocument/2006/relationships" r:embed="rId3"/>
          <a:srcRect/>
          <a:stretch>
            <a:fillRect t="-32000" b="-32000"/>
          </a:stretch>
        </a:blipFill>
      </dgm:spPr>
    </dgm:pt>
    <dgm:pt modelId="{C2B364C6-CA19-4FD7-B6A8-5224D83BC4C3}" type="pres">
      <dgm:prSet presAssocID="{BAD48C7F-9D80-4A03-B0D0-48B1BE851B1B}" presName="txShp" presStyleLbl="node1" presStyleIdx="2" presStyleCnt="3" custScaleY="235112">
        <dgm:presLayoutVars>
          <dgm:bulletEnabled val="1"/>
        </dgm:presLayoutVars>
      </dgm:prSet>
      <dgm:spPr/>
    </dgm:pt>
  </dgm:ptLst>
  <dgm:cxnLst>
    <dgm:cxn modelId="{C901EC14-82DB-4E49-9F7D-598C7B3B0F71}" srcId="{89672C2A-BE1A-417B-955C-980632C26C31}" destId="{48999A5E-8D06-437B-890D-82EAC5619794}" srcOrd="1" destOrd="0" parTransId="{9972FE6E-CC0F-4DE5-B2E8-00BF8143F5F7}" sibTransId="{3E0A42E2-CBB0-4383-8E7B-4C6B890052F1}"/>
    <dgm:cxn modelId="{A692832C-289C-4BBB-9DF2-D862EB99D661}" type="presOf" srcId="{89672C2A-BE1A-417B-955C-980632C26C31}" destId="{685384A9-5432-461F-969D-C7EBEABD6CBF}" srcOrd="0" destOrd="0" presId="urn:microsoft.com/office/officeart/2005/8/layout/vList3"/>
    <dgm:cxn modelId="{1D1B453D-6FD1-4A15-A7F2-3B88C6E1CAAE}" srcId="{F9EA4F3E-A38B-4BBF-B763-151961F91A09}" destId="{483309AE-F2C1-4633-B73B-486BDCBEC9B5}" srcOrd="1" destOrd="0" parTransId="{E0598BF4-0A0D-44E5-BFBC-1B009C552DDE}" sibTransId="{13AAA522-B433-444D-8D3E-CC7344BBD0A6}"/>
    <dgm:cxn modelId="{14C09E5E-199D-4B93-B84E-AA76534C6A0A}" srcId="{F9EA4F3E-A38B-4BBF-B763-151961F91A09}" destId="{5E1BEBCF-CB00-40EC-B135-4502D19059E2}" srcOrd="0" destOrd="0" parTransId="{61C0FFD7-085D-4FA7-981E-221185811032}" sibTransId="{C2C0073D-9C80-4836-9390-2E7C12BA3CD3}"/>
    <dgm:cxn modelId="{D83A3F48-AA4E-4599-85D8-526B441DE009}" type="presOf" srcId="{483309AE-F2C1-4633-B73B-486BDCBEC9B5}" destId="{51F6B07B-99C1-4D08-8B7C-CDF2BC453754}" srcOrd="0" destOrd="2" presId="urn:microsoft.com/office/officeart/2005/8/layout/vList3"/>
    <dgm:cxn modelId="{2FB7A377-0050-415F-A860-89376E96F4EA}" type="presOf" srcId="{D0B7ADE2-F5E4-4BBB-8906-8D97C33D70B4}" destId="{51F6B07B-99C1-4D08-8B7C-CDF2BC453754}" srcOrd="0" destOrd="3" presId="urn:microsoft.com/office/officeart/2005/8/layout/vList3"/>
    <dgm:cxn modelId="{0477B783-BE0F-4AF4-A2AE-B9CC03407341}" srcId="{F9EA4F3E-A38B-4BBF-B763-151961F91A09}" destId="{D0B7ADE2-F5E4-4BBB-8906-8D97C33D70B4}" srcOrd="2" destOrd="0" parTransId="{6BC603D4-F9F8-47DB-B4FE-0F938AC0DD7B}" sibTransId="{EBF90D7B-BC4D-4F33-8A79-BC5EEAD482C0}"/>
    <dgm:cxn modelId="{9E576785-2F62-499C-9F67-E0E6BE95E9E5}" type="presOf" srcId="{F9EA4F3E-A38B-4BBF-B763-151961F91A09}" destId="{51F6B07B-99C1-4D08-8B7C-CDF2BC453754}" srcOrd="0" destOrd="0" presId="urn:microsoft.com/office/officeart/2005/8/layout/vList3"/>
    <dgm:cxn modelId="{5BA2D288-4223-4540-84EB-830E5B6F0997}" type="presOf" srcId="{BAD48C7F-9D80-4A03-B0D0-48B1BE851B1B}" destId="{C2B364C6-CA19-4FD7-B6A8-5224D83BC4C3}" srcOrd="0" destOrd="0" presId="urn:microsoft.com/office/officeart/2005/8/layout/vList3"/>
    <dgm:cxn modelId="{185F3B93-37A8-4A5A-81DA-7BCA3CA0B42A}" type="presOf" srcId="{5E1BEBCF-CB00-40EC-B135-4502D19059E2}" destId="{51F6B07B-99C1-4D08-8B7C-CDF2BC453754}" srcOrd="0" destOrd="1" presId="urn:microsoft.com/office/officeart/2005/8/layout/vList3"/>
    <dgm:cxn modelId="{1138D3A2-CEB2-4FF3-A06E-E41289FFEC61}" srcId="{89672C2A-BE1A-417B-955C-980632C26C31}" destId="{BAD48C7F-9D80-4A03-B0D0-48B1BE851B1B}" srcOrd="2" destOrd="0" parTransId="{85DA2ABF-9D0A-4623-932C-BD5283F6EEEB}" sibTransId="{F19DC45C-F3BB-44E4-AC09-BED3AA6F1885}"/>
    <dgm:cxn modelId="{729BD2AB-4B53-4CED-9181-0EF1816CD4A8}" srcId="{89672C2A-BE1A-417B-955C-980632C26C31}" destId="{F9EA4F3E-A38B-4BBF-B763-151961F91A09}" srcOrd="0" destOrd="0" parTransId="{6AC06892-B29D-4F82-8C6A-AE82D167A620}" sibTransId="{A1B2B4DF-84F4-4491-9FB8-A0A3A6E5F04B}"/>
    <dgm:cxn modelId="{5248CDFA-3B9E-4E3F-BC0A-1582B428CC84}" type="presOf" srcId="{48999A5E-8D06-437B-890D-82EAC5619794}" destId="{344BB081-5EB5-4131-B27A-34757A804D22}" srcOrd="0" destOrd="0" presId="urn:microsoft.com/office/officeart/2005/8/layout/vList3"/>
    <dgm:cxn modelId="{C50E1673-763B-4F48-96DC-C550C30281D5}" type="presParOf" srcId="{685384A9-5432-461F-969D-C7EBEABD6CBF}" destId="{4ADE5E24-7AD5-49B3-9302-3C93C276CBFD}" srcOrd="0" destOrd="0" presId="urn:microsoft.com/office/officeart/2005/8/layout/vList3"/>
    <dgm:cxn modelId="{8049D27B-0923-4720-8C5F-257D05FE60FF}" type="presParOf" srcId="{4ADE5E24-7AD5-49B3-9302-3C93C276CBFD}" destId="{7F080FB4-68AC-4972-A681-B1DB3FC42289}" srcOrd="0" destOrd="0" presId="urn:microsoft.com/office/officeart/2005/8/layout/vList3"/>
    <dgm:cxn modelId="{093C2597-688A-48E8-BB90-C1A56A82F518}" type="presParOf" srcId="{4ADE5E24-7AD5-49B3-9302-3C93C276CBFD}" destId="{51F6B07B-99C1-4D08-8B7C-CDF2BC453754}" srcOrd="1" destOrd="0" presId="urn:microsoft.com/office/officeart/2005/8/layout/vList3"/>
    <dgm:cxn modelId="{5C3C9D3E-9923-4B02-92D6-0569561CA968}" type="presParOf" srcId="{685384A9-5432-461F-969D-C7EBEABD6CBF}" destId="{731C9B39-9553-485F-8802-02C032B9B796}" srcOrd="1" destOrd="0" presId="urn:microsoft.com/office/officeart/2005/8/layout/vList3"/>
    <dgm:cxn modelId="{EC3DFAAA-C8CB-4150-9644-3E5BB74E128C}" type="presParOf" srcId="{685384A9-5432-461F-969D-C7EBEABD6CBF}" destId="{868D9B5C-2D79-43F2-ACFC-DD967549C3FF}" srcOrd="2" destOrd="0" presId="urn:microsoft.com/office/officeart/2005/8/layout/vList3"/>
    <dgm:cxn modelId="{399411E4-E835-40F2-BC18-7AC52A3B71A7}" type="presParOf" srcId="{868D9B5C-2D79-43F2-ACFC-DD967549C3FF}" destId="{1CFDB271-6082-4C79-9428-AD18FAE6F6F9}" srcOrd="0" destOrd="0" presId="urn:microsoft.com/office/officeart/2005/8/layout/vList3"/>
    <dgm:cxn modelId="{BBC175BF-3A78-455C-950B-C068D28EA037}" type="presParOf" srcId="{868D9B5C-2D79-43F2-ACFC-DD967549C3FF}" destId="{344BB081-5EB5-4131-B27A-34757A804D22}" srcOrd="1" destOrd="0" presId="urn:microsoft.com/office/officeart/2005/8/layout/vList3"/>
    <dgm:cxn modelId="{AE8C40A6-B03D-4C99-ADEB-02E526B24EDF}" type="presParOf" srcId="{685384A9-5432-461F-969D-C7EBEABD6CBF}" destId="{25FA7B5F-36C3-4959-A7C6-29E0D49A39AA}" srcOrd="3" destOrd="0" presId="urn:microsoft.com/office/officeart/2005/8/layout/vList3"/>
    <dgm:cxn modelId="{350CF2F0-ABF9-4EB0-96DD-36CFD85840B8}" type="presParOf" srcId="{685384A9-5432-461F-969D-C7EBEABD6CBF}" destId="{FF9588D8-FEA2-4BE3-9D43-536801D77A08}" srcOrd="4" destOrd="0" presId="urn:microsoft.com/office/officeart/2005/8/layout/vList3"/>
    <dgm:cxn modelId="{B593DD05-D8C1-4591-BC08-5B838778DC53}" type="presParOf" srcId="{FF9588D8-FEA2-4BE3-9D43-536801D77A08}" destId="{D3263229-9D98-44E4-AE8B-4B51849745C3}" srcOrd="0" destOrd="0" presId="urn:microsoft.com/office/officeart/2005/8/layout/vList3"/>
    <dgm:cxn modelId="{7637B2E2-00C1-4137-82C3-66616D9ADC9F}" type="presParOf" srcId="{FF9588D8-FEA2-4BE3-9D43-536801D77A08}" destId="{C2B364C6-CA19-4FD7-B6A8-5224D83BC4C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B7DC73-86D3-4C3F-8537-08785AF226C8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8B95571D-02F3-4BAF-9B93-67F830EAE6C2}">
      <dgm:prSet phldrT="[Texto]" custT="1"/>
      <dgm:spPr/>
      <dgm:t>
        <a:bodyPr/>
        <a:lstStyle/>
        <a:p>
          <a:r>
            <a:rPr lang="pt-BR" sz="1800" b="0" dirty="0"/>
            <a:t>NÓDULO EM VIDRO FOSCO PURO</a:t>
          </a:r>
        </a:p>
      </dgm:t>
    </dgm:pt>
    <dgm:pt modelId="{C7862552-210E-4EA3-9A24-59F5973CDDBA}" type="parTrans" cxnId="{B0412E95-4AED-4619-81C3-0DBF51257D73}">
      <dgm:prSet/>
      <dgm:spPr/>
      <dgm:t>
        <a:bodyPr/>
        <a:lstStyle/>
        <a:p>
          <a:endParaRPr lang="pt-BR"/>
        </a:p>
      </dgm:t>
    </dgm:pt>
    <dgm:pt modelId="{37CA91DD-60DD-4F1F-B3EF-C2654EBF209E}" type="sibTrans" cxnId="{B0412E95-4AED-4619-81C3-0DBF51257D73}">
      <dgm:prSet/>
      <dgm:spPr/>
      <dgm:t>
        <a:bodyPr/>
        <a:lstStyle/>
        <a:p>
          <a:endParaRPr lang="pt-BR"/>
        </a:p>
      </dgm:t>
    </dgm:pt>
    <dgm:pt modelId="{F758518E-58E4-409C-8ECC-E104EC04CFF6}">
      <dgm:prSet phldrT="[Texto]" custT="1"/>
      <dgm:spPr/>
      <dgm:t>
        <a:bodyPr/>
        <a:lstStyle/>
        <a:p>
          <a:r>
            <a:rPr lang="pt-BR" sz="1050" b="0"/>
            <a:t>AAH</a:t>
          </a:r>
          <a:endParaRPr lang="pt-BR" sz="1050" b="0" dirty="0"/>
        </a:p>
      </dgm:t>
    </dgm:pt>
    <dgm:pt modelId="{A13CDD02-C9B2-4C7F-A33A-E5D823DC7812}" type="parTrans" cxnId="{3710CAC8-943E-4F03-B60A-8CF1A3C7CD3D}">
      <dgm:prSet/>
      <dgm:spPr/>
      <dgm:t>
        <a:bodyPr/>
        <a:lstStyle/>
        <a:p>
          <a:endParaRPr lang="pt-BR"/>
        </a:p>
      </dgm:t>
    </dgm:pt>
    <dgm:pt modelId="{A8C171D2-48CC-4AD4-BD0F-547D633B5DC4}" type="sibTrans" cxnId="{3710CAC8-943E-4F03-B60A-8CF1A3C7CD3D}">
      <dgm:prSet/>
      <dgm:spPr/>
      <dgm:t>
        <a:bodyPr/>
        <a:lstStyle/>
        <a:p>
          <a:endParaRPr lang="pt-BR"/>
        </a:p>
      </dgm:t>
    </dgm:pt>
    <dgm:pt modelId="{6FE8718C-9A0A-4B6F-A5BE-EB26533DEB8D}">
      <dgm:prSet phldrT="[Texto]" custT="1"/>
      <dgm:spPr/>
      <dgm:t>
        <a:bodyPr/>
        <a:lstStyle/>
        <a:p>
          <a:r>
            <a:rPr lang="pt-BR" sz="1050" b="0"/>
            <a:t>AIS</a:t>
          </a:r>
          <a:endParaRPr lang="pt-BR" sz="1050" b="0" dirty="0"/>
        </a:p>
      </dgm:t>
    </dgm:pt>
    <dgm:pt modelId="{93A2A7C6-5998-4F4B-A695-5058299CF806}" type="parTrans" cxnId="{2F97B21B-D8DA-4595-B20E-7838299B2D00}">
      <dgm:prSet/>
      <dgm:spPr/>
      <dgm:t>
        <a:bodyPr/>
        <a:lstStyle/>
        <a:p>
          <a:endParaRPr lang="pt-BR"/>
        </a:p>
      </dgm:t>
    </dgm:pt>
    <dgm:pt modelId="{18DB530D-1B2E-4BDF-8909-1B9F92EDC9DE}" type="sibTrans" cxnId="{2F97B21B-D8DA-4595-B20E-7838299B2D00}">
      <dgm:prSet/>
      <dgm:spPr/>
      <dgm:t>
        <a:bodyPr/>
        <a:lstStyle/>
        <a:p>
          <a:endParaRPr lang="pt-BR"/>
        </a:p>
      </dgm:t>
    </dgm:pt>
    <dgm:pt modelId="{76296192-5D83-4BCA-AF94-212336D32831}">
      <dgm:prSet phldrT="[Texto]" custT="1"/>
      <dgm:spPr/>
      <dgm:t>
        <a:bodyPr/>
        <a:lstStyle/>
        <a:p>
          <a:r>
            <a:rPr lang="pt-BR" sz="1800" b="0" dirty="0"/>
            <a:t>NÓDULO PARCIALMENTE SÓLIDO</a:t>
          </a:r>
        </a:p>
      </dgm:t>
    </dgm:pt>
    <dgm:pt modelId="{210B17D4-40B1-4B99-B3F9-F5877A801952}" type="parTrans" cxnId="{9DBC80B8-8469-4252-B556-CE4B74A12442}">
      <dgm:prSet/>
      <dgm:spPr/>
      <dgm:t>
        <a:bodyPr/>
        <a:lstStyle/>
        <a:p>
          <a:endParaRPr lang="pt-BR"/>
        </a:p>
      </dgm:t>
    </dgm:pt>
    <dgm:pt modelId="{79C66B5F-A717-4110-8143-A3BC470B571C}" type="sibTrans" cxnId="{9DBC80B8-8469-4252-B556-CE4B74A12442}">
      <dgm:prSet/>
      <dgm:spPr/>
      <dgm:t>
        <a:bodyPr/>
        <a:lstStyle/>
        <a:p>
          <a:endParaRPr lang="pt-BR"/>
        </a:p>
      </dgm:t>
    </dgm:pt>
    <dgm:pt modelId="{F9277D21-7CEE-4EC1-BA71-AE089336762D}">
      <dgm:prSet phldrT="[Texto]" custT="1"/>
      <dgm:spPr/>
      <dgm:t>
        <a:bodyPr/>
        <a:lstStyle/>
        <a:p>
          <a:r>
            <a:rPr lang="pt-BR" sz="1050" b="0"/>
            <a:t>Adenocarcinomas</a:t>
          </a:r>
        </a:p>
        <a:p>
          <a:r>
            <a:rPr lang="pt-BR" sz="1050" b="0"/>
            <a:t>Depende do predomínio do padrão</a:t>
          </a:r>
          <a:endParaRPr lang="pt-BR" sz="1050" b="0" dirty="0"/>
        </a:p>
      </dgm:t>
    </dgm:pt>
    <dgm:pt modelId="{A02A09F2-7A4F-49E8-ABFD-E3A04FF089A5}" type="parTrans" cxnId="{E55669D1-6530-4E0B-8C26-3403A3D61917}">
      <dgm:prSet/>
      <dgm:spPr/>
      <dgm:t>
        <a:bodyPr/>
        <a:lstStyle/>
        <a:p>
          <a:endParaRPr lang="pt-BR"/>
        </a:p>
      </dgm:t>
    </dgm:pt>
    <dgm:pt modelId="{394A2913-91A2-41D9-918C-55DDCD9636B0}" type="sibTrans" cxnId="{E55669D1-6530-4E0B-8C26-3403A3D61917}">
      <dgm:prSet/>
      <dgm:spPr/>
      <dgm:t>
        <a:bodyPr/>
        <a:lstStyle/>
        <a:p>
          <a:endParaRPr lang="pt-BR"/>
        </a:p>
      </dgm:t>
    </dgm:pt>
    <dgm:pt modelId="{E3F4DB01-A1D3-4585-BCAA-AE23EF68B064}">
      <dgm:prSet phldrT="[Texto]" custT="1"/>
      <dgm:spPr/>
      <dgm:t>
        <a:bodyPr/>
        <a:lstStyle/>
        <a:p>
          <a:r>
            <a:rPr lang="pt-BR" sz="1800" b="0"/>
            <a:t>NÓDULO SÓLIDO</a:t>
          </a:r>
          <a:endParaRPr lang="pt-BR" sz="1800" b="0" dirty="0"/>
        </a:p>
      </dgm:t>
    </dgm:pt>
    <dgm:pt modelId="{57A6EF58-B9B0-455F-806A-712704C52834}" type="parTrans" cxnId="{BD74A806-D691-40AA-8376-1F9A28032574}">
      <dgm:prSet/>
      <dgm:spPr/>
      <dgm:t>
        <a:bodyPr/>
        <a:lstStyle/>
        <a:p>
          <a:endParaRPr lang="pt-BR"/>
        </a:p>
      </dgm:t>
    </dgm:pt>
    <dgm:pt modelId="{4FD8202F-60D5-4DA7-8D78-5FA9193786F6}" type="sibTrans" cxnId="{BD74A806-D691-40AA-8376-1F9A28032574}">
      <dgm:prSet/>
      <dgm:spPr/>
      <dgm:t>
        <a:bodyPr/>
        <a:lstStyle/>
        <a:p>
          <a:endParaRPr lang="pt-BR"/>
        </a:p>
      </dgm:t>
    </dgm:pt>
    <dgm:pt modelId="{76CC809D-6C17-402D-BA94-C2FA607B3F5F}">
      <dgm:prSet phldrT="[Texto]" custT="1"/>
      <dgm:spPr/>
      <dgm:t>
        <a:bodyPr/>
        <a:lstStyle/>
        <a:p>
          <a:r>
            <a:rPr lang="pt-BR" sz="1050" b="0"/>
            <a:t>Adenocarcinoma invasivo mucinoso</a:t>
          </a:r>
          <a:endParaRPr lang="pt-BR" sz="1050" b="0" dirty="0"/>
        </a:p>
      </dgm:t>
    </dgm:pt>
    <dgm:pt modelId="{908D1421-C162-4819-81D1-C6D8BB92DC64}" type="parTrans" cxnId="{E97366CF-E5B4-4BCC-B1C6-43001F593CF4}">
      <dgm:prSet/>
      <dgm:spPr/>
      <dgm:t>
        <a:bodyPr/>
        <a:lstStyle/>
        <a:p>
          <a:endParaRPr lang="pt-BR"/>
        </a:p>
      </dgm:t>
    </dgm:pt>
    <dgm:pt modelId="{7CD92EEE-D4E1-401F-8BC2-FCF74EA8F2B2}" type="sibTrans" cxnId="{E97366CF-E5B4-4BCC-B1C6-43001F593CF4}">
      <dgm:prSet/>
      <dgm:spPr/>
      <dgm:t>
        <a:bodyPr/>
        <a:lstStyle/>
        <a:p>
          <a:endParaRPr lang="pt-BR"/>
        </a:p>
      </dgm:t>
    </dgm:pt>
    <dgm:pt modelId="{65926719-7D83-4BFA-A113-A9603567A97D}">
      <dgm:prSet phldrT="[Texto]" custT="1"/>
      <dgm:spPr/>
      <dgm:t>
        <a:bodyPr/>
        <a:lstStyle/>
        <a:p>
          <a:r>
            <a:rPr lang="pt-BR" sz="1050" b="0"/>
            <a:t>CEC</a:t>
          </a:r>
          <a:endParaRPr lang="pt-BR" sz="1050" b="0" dirty="0"/>
        </a:p>
      </dgm:t>
    </dgm:pt>
    <dgm:pt modelId="{AACD385D-1C33-4959-B9BD-2DCBBC7D44CB}" type="parTrans" cxnId="{8EAD7D30-9327-4783-A59D-B1A20433842C}">
      <dgm:prSet/>
      <dgm:spPr/>
      <dgm:t>
        <a:bodyPr/>
        <a:lstStyle/>
        <a:p>
          <a:endParaRPr lang="pt-BR"/>
        </a:p>
      </dgm:t>
    </dgm:pt>
    <dgm:pt modelId="{AB42E284-E491-4DE7-8507-D645CE16E55F}" type="sibTrans" cxnId="{8EAD7D30-9327-4783-A59D-B1A20433842C}">
      <dgm:prSet/>
      <dgm:spPr/>
      <dgm:t>
        <a:bodyPr/>
        <a:lstStyle/>
        <a:p>
          <a:endParaRPr lang="pt-BR"/>
        </a:p>
      </dgm:t>
    </dgm:pt>
    <dgm:pt modelId="{DFA2B92C-E127-4CC4-A2AD-F9E2A3503F3A}">
      <dgm:prSet phldrT="[Texto]" custT="1"/>
      <dgm:spPr/>
      <dgm:t>
        <a:bodyPr/>
        <a:lstStyle/>
        <a:p>
          <a:r>
            <a:rPr lang="pt-BR" sz="1050" b="0"/>
            <a:t>Adenocarcinoma minimamente invasivo</a:t>
          </a:r>
          <a:endParaRPr lang="pt-BR" sz="1050" b="0" dirty="0"/>
        </a:p>
      </dgm:t>
    </dgm:pt>
    <dgm:pt modelId="{487C4810-07C6-47FE-A809-20A32D10F9B7}" type="parTrans" cxnId="{6B5A79C4-A1A5-4484-AAC7-E3D5AD0FB734}">
      <dgm:prSet/>
      <dgm:spPr/>
      <dgm:t>
        <a:bodyPr/>
        <a:lstStyle/>
        <a:p>
          <a:endParaRPr lang="pt-BR"/>
        </a:p>
      </dgm:t>
    </dgm:pt>
    <dgm:pt modelId="{500C60B5-1E9E-487B-B10B-358E84D85956}" type="sibTrans" cxnId="{6B5A79C4-A1A5-4484-AAC7-E3D5AD0FB734}">
      <dgm:prSet/>
      <dgm:spPr/>
      <dgm:t>
        <a:bodyPr/>
        <a:lstStyle/>
        <a:p>
          <a:endParaRPr lang="pt-BR"/>
        </a:p>
      </dgm:t>
    </dgm:pt>
    <dgm:pt modelId="{23C438D7-BD33-4DFD-A342-73B986044993}">
      <dgm:prSet phldrT="[Texto]" custT="1"/>
      <dgm:spPr/>
      <dgm:t>
        <a:bodyPr/>
        <a:lstStyle/>
        <a:p>
          <a:r>
            <a:rPr lang="pt-BR" sz="1050" b="0" dirty="0"/>
            <a:t>Adenocarcinoma invasivo predominante </a:t>
          </a:r>
          <a:r>
            <a:rPr lang="pt-BR" sz="1050" b="0" dirty="0" err="1"/>
            <a:t>lepídico</a:t>
          </a:r>
          <a:r>
            <a:rPr lang="pt-BR" sz="1050" b="0" dirty="0"/>
            <a:t> (CBA)</a:t>
          </a:r>
        </a:p>
      </dgm:t>
    </dgm:pt>
    <dgm:pt modelId="{DA180A63-F9B0-40E9-8A93-4C1B01669DC3}" type="parTrans" cxnId="{7FF4FE9D-413B-41FF-BD4E-AB6420312044}">
      <dgm:prSet/>
      <dgm:spPr/>
      <dgm:t>
        <a:bodyPr/>
        <a:lstStyle/>
        <a:p>
          <a:endParaRPr lang="pt-BR"/>
        </a:p>
      </dgm:t>
    </dgm:pt>
    <dgm:pt modelId="{F8FD487E-FE2B-47E4-8A04-F2A2CC874068}" type="sibTrans" cxnId="{7FF4FE9D-413B-41FF-BD4E-AB6420312044}">
      <dgm:prSet/>
      <dgm:spPr/>
      <dgm:t>
        <a:bodyPr/>
        <a:lstStyle/>
        <a:p>
          <a:endParaRPr lang="pt-BR"/>
        </a:p>
      </dgm:t>
    </dgm:pt>
    <dgm:pt modelId="{22369060-6B9B-4E44-B731-950D2EB2667D}">
      <dgm:prSet phldrT="[Texto]" custT="1"/>
      <dgm:spPr/>
      <dgm:t>
        <a:bodyPr/>
        <a:lstStyle/>
        <a:p>
          <a:r>
            <a:rPr lang="pt-BR" sz="1800" b="0"/>
            <a:t>CONSOLIDAÇÕES</a:t>
          </a:r>
        </a:p>
        <a:p>
          <a:r>
            <a:rPr lang="pt-BR" sz="1800" b="0"/>
            <a:t>MASSAS</a:t>
          </a:r>
          <a:endParaRPr lang="pt-BR" sz="1800" b="0" dirty="0"/>
        </a:p>
      </dgm:t>
    </dgm:pt>
    <dgm:pt modelId="{4AD9CE06-B0CD-4F03-AEAC-A7EE9A303167}" type="parTrans" cxnId="{5523514A-E032-4B86-B9AE-1FDD03A601E8}">
      <dgm:prSet/>
      <dgm:spPr/>
      <dgm:t>
        <a:bodyPr/>
        <a:lstStyle/>
        <a:p>
          <a:endParaRPr lang="pt-BR"/>
        </a:p>
      </dgm:t>
    </dgm:pt>
    <dgm:pt modelId="{0061F6B7-EC56-4FC6-9470-3EB8F599FEFD}" type="sibTrans" cxnId="{5523514A-E032-4B86-B9AE-1FDD03A601E8}">
      <dgm:prSet/>
      <dgm:spPr/>
      <dgm:t>
        <a:bodyPr/>
        <a:lstStyle/>
        <a:p>
          <a:endParaRPr lang="pt-BR"/>
        </a:p>
      </dgm:t>
    </dgm:pt>
    <dgm:pt modelId="{4A1EA504-D164-4546-AF0D-86F27B84157D}">
      <dgm:prSet phldrT="[Texto]" custT="1"/>
      <dgm:spPr/>
      <dgm:t>
        <a:bodyPr/>
        <a:lstStyle/>
        <a:p>
          <a:r>
            <a:rPr lang="pt-BR" sz="1050" b="0"/>
            <a:t>Adenocarcinomas invasivos</a:t>
          </a:r>
          <a:endParaRPr lang="pt-BR" sz="1050" b="0" dirty="0"/>
        </a:p>
      </dgm:t>
    </dgm:pt>
    <dgm:pt modelId="{3602B416-7627-4604-B0A7-E96A816AB38F}" type="parTrans" cxnId="{7C30CEB4-4AF2-40AC-90B5-DAFF42AD9D69}">
      <dgm:prSet/>
      <dgm:spPr/>
      <dgm:t>
        <a:bodyPr/>
        <a:lstStyle/>
        <a:p>
          <a:endParaRPr lang="pt-BR"/>
        </a:p>
      </dgm:t>
    </dgm:pt>
    <dgm:pt modelId="{7C6C0FE6-B677-4C8E-A33C-D14CB8DE02D4}" type="sibTrans" cxnId="{7C30CEB4-4AF2-40AC-90B5-DAFF42AD9D69}">
      <dgm:prSet/>
      <dgm:spPr/>
      <dgm:t>
        <a:bodyPr/>
        <a:lstStyle/>
        <a:p>
          <a:endParaRPr lang="pt-BR"/>
        </a:p>
      </dgm:t>
    </dgm:pt>
    <dgm:pt modelId="{09E703C1-D672-4936-872E-2153A3FD32F5}">
      <dgm:prSet phldrT="[Texto]" custT="1"/>
      <dgm:spPr/>
      <dgm:t>
        <a:bodyPr/>
        <a:lstStyle/>
        <a:p>
          <a:r>
            <a:rPr lang="pt-BR" sz="1050" b="0"/>
            <a:t>CEC</a:t>
          </a:r>
          <a:endParaRPr lang="pt-BR" sz="1050" b="0" dirty="0"/>
        </a:p>
      </dgm:t>
    </dgm:pt>
    <dgm:pt modelId="{9E4338FF-4364-4A91-AFAC-C214633A8B75}" type="parTrans" cxnId="{AF6075FA-9D21-4788-8D1E-1238F106F7DE}">
      <dgm:prSet/>
      <dgm:spPr/>
      <dgm:t>
        <a:bodyPr/>
        <a:lstStyle/>
        <a:p>
          <a:endParaRPr lang="pt-BR"/>
        </a:p>
      </dgm:t>
    </dgm:pt>
    <dgm:pt modelId="{D160EA8E-F450-484A-A454-1115F48C6DEC}" type="sibTrans" cxnId="{AF6075FA-9D21-4788-8D1E-1238F106F7DE}">
      <dgm:prSet/>
      <dgm:spPr/>
      <dgm:t>
        <a:bodyPr/>
        <a:lstStyle/>
        <a:p>
          <a:endParaRPr lang="pt-BR"/>
        </a:p>
      </dgm:t>
    </dgm:pt>
    <dgm:pt modelId="{E980558B-68D7-4F3D-A3BC-76D39CAB4E35}">
      <dgm:prSet phldrT="[Texto]" custT="1"/>
      <dgm:spPr/>
      <dgm:t>
        <a:bodyPr/>
        <a:lstStyle/>
        <a:p>
          <a:r>
            <a:rPr lang="pt-BR" sz="900" b="0"/>
            <a:t>Contornos irregulares /espiculados = reação desmoplásica</a:t>
          </a:r>
          <a:endParaRPr lang="pt-BR" sz="900" b="0" dirty="0"/>
        </a:p>
      </dgm:t>
    </dgm:pt>
    <dgm:pt modelId="{302D75F0-9224-4727-A1B7-246AAC1C0391}" type="parTrans" cxnId="{C52C3E1E-FD71-459D-9119-53B5722D522A}">
      <dgm:prSet/>
      <dgm:spPr/>
      <dgm:t>
        <a:bodyPr/>
        <a:lstStyle/>
        <a:p>
          <a:endParaRPr lang="pt-BR"/>
        </a:p>
      </dgm:t>
    </dgm:pt>
    <dgm:pt modelId="{CB44B46E-B1C2-4409-96B9-CE8E1A3FD55B}" type="sibTrans" cxnId="{C52C3E1E-FD71-459D-9119-53B5722D522A}">
      <dgm:prSet/>
      <dgm:spPr/>
      <dgm:t>
        <a:bodyPr/>
        <a:lstStyle/>
        <a:p>
          <a:endParaRPr lang="pt-BR"/>
        </a:p>
      </dgm:t>
    </dgm:pt>
    <dgm:pt modelId="{49C33020-6108-4F30-BB2B-2AF8712F25B1}">
      <dgm:prSet phldrT="[Texto]" custT="1"/>
      <dgm:spPr/>
      <dgm:t>
        <a:bodyPr/>
        <a:lstStyle/>
        <a:p>
          <a:r>
            <a:rPr lang="pt-BR" sz="900" b="0"/>
            <a:t>Escavação /cavitação comum = necrose tumoral</a:t>
          </a:r>
          <a:endParaRPr lang="pt-BR" sz="900" b="0" dirty="0"/>
        </a:p>
      </dgm:t>
    </dgm:pt>
    <dgm:pt modelId="{22EF06C5-BB6F-4999-9EC2-70DBE77ED6AC}" type="parTrans" cxnId="{1DDA2599-9143-44B2-8BE4-11B60A43730B}">
      <dgm:prSet/>
      <dgm:spPr/>
      <dgm:t>
        <a:bodyPr/>
        <a:lstStyle/>
        <a:p>
          <a:endParaRPr lang="pt-BR"/>
        </a:p>
      </dgm:t>
    </dgm:pt>
    <dgm:pt modelId="{679FE63F-1905-4195-8008-CED1B341F8BA}" type="sibTrans" cxnId="{1DDA2599-9143-44B2-8BE4-11B60A43730B}">
      <dgm:prSet/>
      <dgm:spPr/>
      <dgm:t>
        <a:bodyPr/>
        <a:lstStyle/>
        <a:p>
          <a:endParaRPr lang="pt-BR"/>
        </a:p>
      </dgm:t>
    </dgm:pt>
    <dgm:pt modelId="{057BDA20-68F2-46B8-9F0C-7C6A95242C71}">
      <dgm:prSet phldrT="[Texto]" custT="1"/>
      <dgm:spPr/>
      <dgm:t>
        <a:bodyPr/>
        <a:lstStyle/>
        <a:p>
          <a:r>
            <a:rPr lang="pt-BR" sz="1050" b="0"/>
            <a:t>Carcinoma de grandes células</a:t>
          </a:r>
          <a:endParaRPr lang="pt-BR" sz="1050" b="0" dirty="0"/>
        </a:p>
      </dgm:t>
    </dgm:pt>
    <dgm:pt modelId="{8E781DE4-54CE-416E-8635-4CD5F630E472}" type="parTrans" cxnId="{B716F94E-10CB-4D10-8729-038BFBE6DE74}">
      <dgm:prSet/>
      <dgm:spPr/>
      <dgm:t>
        <a:bodyPr/>
        <a:lstStyle/>
        <a:p>
          <a:endParaRPr lang="pt-BR"/>
        </a:p>
      </dgm:t>
    </dgm:pt>
    <dgm:pt modelId="{5D19FEC2-EA1B-4FB7-93AF-7F9461E3EF6D}" type="sibTrans" cxnId="{B716F94E-10CB-4D10-8729-038BFBE6DE74}">
      <dgm:prSet/>
      <dgm:spPr/>
      <dgm:t>
        <a:bodyPr/>
        <a:lstStyle/>
        <a:p>
          <a:endParaRPr lang="pt-BR"/>
        </a:p>
      </dgm:t>
    </dgm:pt>
    <dgm:pt modelId="{27D3A712-9ED3-4387-8FA1-93ECE6D7E565}">
      <dgm:prSet custT="1"/>
      <dgm:spPr/>
      <dgm:t>
        <a:bodyPr/>
        <a:lstStyle/>
        <a:p>
          <a:r>
            <a:rPr lang="pt-BR" sz="900" b="0"/>
            <a:t>Periférica</a:t>
          </a:r>
          <a:endParaRPr lang="pt-BR" sz="900" b="0" dirty="0"/>
        </a:p>
      </dgm:t>
    </dgm:pt>
    <dgm:pt modelId="{7F2C849C-FC45-42E2-9ED0-95285614A603}" type="parTrans" cxnId="{B1290E9C-F7AA-4AAD-9BD5-E21D1BF06221}">
      <dgm:prSet/>
      <dgm:spPr/>
      <dgm:t>
        <a:bodyPr/>
        <a:lstStyle/>
        <a:p>
          <a:endParaRPr lang="pt-BR"/>
        </a:p>
      </dgm:t>
    </dgm:pt>
    <dgm:pt modelId="{30CCC631-829D-4A8B-A8EE-D41E6F9E4F03}" type="sibTrans" cxnId="{B1290E9C-F7AA-4AAD-9BD5-E21D1BF06221}">
      <dgm:prSet/>
      <dgm:spPr/>
      <dgm:t>
        <a:bodyPr/>
        <a:lstStyle/>
        <a:p>
          <a:endParaRPr lang="pt-BR"/>
        </a:p>
      </dgm:t>
    </dgm:pt>
    <dgm:pt modelId="{345A572D-AA02-4555-A484-777799B461E6}">
      <dgm:prSet custT="1"/>
      <dgm:spPr/>
      <dgm:t>
        <a:bodyPr/>
        <a:lstStyle/>
        <a:p>
          <a:r>
            <a:rPr lang="pt-BR" sz="900" b="0"/>
            <a:t>Pode ter necrose focal</a:t>
          </a:r>
          <a:endParaRPr lang="pt-BR" sz="900" b="0" dirty="0"/>
        </a:p>
      </dgm:t>
    </dgm:pt>
    <dgm:pt modelId="{6FE68A05-564B-4CF4-A6C0-5E3C8AE400A2}" type="parTrans" cxnId="{CCAC77DD-484C-4AB2-B91E-4B20A1C28DB3}">
      <dgm:prSet/>
      <dgm:spPr/>
      <dgm:t>
        <a:bodyPr/>
        <a:lstStyle/>
        <a:p>
          <a:endParaRPr lang="pt-BR"/>
        </a:p>
      </dgm:t>
    </dgm:pt>
    <dgm:pt modelId="{386072B4-D085-4226-859F-11BCFEF5E559}" type="sibTrans" cxnId="{CCAC77DD-484C-4AB2-B91E-4B20A1C28DB3}">
      <dgm:prSet/>
      <dgm:spPr/>
      <dgm:t>
        <a:bodyPr/>
        <a:lstStyle/>
        <a:p>
          <a:endParaRPr lang="pt-BR"/>
        </a:p>
      </dgm:t>
    </dgm:pt>
    <dgm:pt modelId="{2E952C34-FC95-4825-8545-744E96322093}">
      <dgm:prSet custT="1"/>
      <dgm:spPr/>
      <dgm:t>
        <a:bodyPr/>
        <a:lstStyle/>
        <a:p>
          <a:r>
            <a:rPr lang="pt-BR" sz="1050" b="0"/>
            <a:t>CPPC</a:t>
          </a:r>
          <a:endParaRPr lang="pt-BR" sz="1050" b="0" dirty="0"/>
        </a:p>
      </dgm:t>
    </dgm:pt>
    <dgm:pt modelId="{1D94D837-38B5-476D-AFD4-A47C901A8421}" type="parTrans" cxnId="{DE159B5C-BBD5-4D75-92EF-7A047F3A2E4C}">
      <dgm:prSet/>
      <dgm:spPr/>
      <dgm:t>
        <a:bodyPr/>
        <a:lstStyle/>
        <a:p>
          <a:endParaRPr lang="pt-BR"/>
        </a:p>
      </dgm:t>
    </dgm:pt>
    <dgm:pt modelId="{93F73268-0A73-44FD-BCCC-00641A87DD94}" type="sibTrans" cxnId="{DE159B5C-BBD5-4D75-92EF-7A047F3A2E4C}">
      <dgm:prSet/>
      <dgm:spPr/>
      <dgm:t>
        <a:bodyPr/>
        <a:lstStyle/>
        <a:p>
          <a:endParaRPr lang="pt-BR"/>
        </a:p>
      </dgm:t>
    </dgm:pt>
    <dgm:pt modelId="{1670FFE1-6DE2-485E-B05E-2E7F6E43EBC0}">
      <dgm:prSet custT="1"/>
      <dgm:spPr/>
      <dgm:t>
        <a:bodyPr/>
        <a:lstStyle/>
        <a:p>
          <a:r>
            <a:rPr lang="pt-BR" sz="900" b="0"/>
            <a:t>Necrose</a:t>
          </a:r>
          <a:endParaRPr lang="pt-BR" sz="900" b="0" dirty="0"/>
        </a:p>
      </dgm:t>
    </dgm:pt>
    <dgm:pt modelId="{C1FF7F10-9E18-4697-AC52-A72071DF0BFB}" type="parTrans" cxnId="{87016272-E17A-495B-BA4C-46889C165870}">
      <dgm:prSet/>
      <dgm:spPr/>
      <dgm:t>
        <a:bodyPr/>
        <a:lstStyle/>
        <a:p>
          <a:endParaRPr lang="pt-BR"/>
        </a:p>
      </dgm:t>
    </dgm:pt>
    <dgm:pt modelId="{D7D88BAB-D1CE-4928-8CF9-C360E7205695}" type="sibTrans" cxnId="{87016272-E17A-495B-BA4C-46889C165870}">
      <dgm:prSet/>
      <dgm:spPr/>
      <dgm:t>
        <a:bodyPr/>
        <a:lstStyle/>
        <a:p>
          <a:endParaRPr lang="pt-BR"/>
        </a:p>
      </dgm:t>
    </dgm:pt>
    <dgm:pt modelId="{4C4A66BB-B383-485F-B47F-41B4A6181DED}">
      <dgm:prSet custT="1"/>
      <dgm:spPr/>
      <dgm:t>
        <a:bodyPr/>
        <a:lstStyle/>
        <a:p>
          <a:r>
            <a:rPr lang="pt-BR" sz="900" b="0"/>
            <a:t>Hemorragia</a:t>
          </a:r>
          <a:endParaRPr lang="pt-BR" sz="900" b="0" dirty="0"/>
        </a:p>
      </dgm:t>
    </dgm:pt>
    <dgm:pt modelId="{DE2D68B5-277F-41D6-9FDE-CC98D9043F68}" type="parTrans" cxnId="{98DFC28C-FF6A-4CEF-98D7-A7AFCB6FD9CC}">
      <dgm:prSet/>
      <dgm:spPr/>
      <dgm:t>
        <a:bodyPr/>
        <a:lstStyle/>
        <a:p>
          <a:endParaRPr lang="pt-BR"/>
        </a:p>
      </dgm:t>
    </dgm:pt>
    <dgm:pt modelId="{46B2F3C3-6DE5-4CD9-A0DC-0F2116B3CBE7}" type="sibTrans" cxnId="{98DFC28C-FF6A-4CEF-98D7-A7AFCB6FD9CC}">
      <dgm:prSet/>
      <dgm:spPr/>
      <dgm:t>
        <a:bodyPr/>
        <a:lstStyle/>
        <a:p>
          <a:endParaRPr lang="pt-BR"/>
        </a:p>
      </dgm:t>
    </dgm:pt>
    <dgm:pt modelId="{C918E699-E767-4E66-8CE1-3BFA58A0A166}">
      <dgm:prSet custT="1"/>
      <dgm:spPr/>
      <dgm:t>
        <a:bodyPr/>
        <a:lstStyle/>
        <a:p>
          <a:r>
            <a:rPr lang="pt-BR" sz="900" b="0"/>
            <a:t>Comprometimento mediastinal comum</a:t>
          </a:r>
          <a:endParaRPr lang="pt-BR" sz="900" b="0" dirty="0"/>
        </a:p>
      </dgm:t>
    </dgm:pt>
    <dgm:pt modelId="{E380E50D-C7FC-4FA6-8150-23832D15D3FA}" type="parTrans" cxnId="{89D20A00-6555-445D-A271-BC33C9B480AD}">
      <dgm:prSet/>
      <dgm:spPr/>
      <dgm:t>
        <a:bodyPr/>
        <a:lstStyle/>
        <a:p>
          <a:endParaRPr lang="pt-BR"/>
        </a:p>
      </dgm:t>
    </dgm:pt>
    <dgm:pt modelId="{931557E1-802D-42C4-9C51-D00BBAD449FC}" type="sibTrans" cxnId="{89D20A00-6555-445D-A271-BC33C9B480AD}">
      <dgm:prSet/>
      <dgm:spPr/>
      <dgm:t>
        <a:bodyPr/>
        <a:lstStyle/>
        <a:p>
          <a:endParaRPr lang="pt-BR"/>
        </a:p>
      </dgm:t>
    </dgm:pt>
    <dgm:pt modelId="{99B01915-CB6F-4B21-9596-5B1D8323D5F0}">
      <dgm:prSet custT="1"/>
      <dgm:spPr/>
      <dgm:t>
        <a:bodyPr/>
        <a:lstStyle/>
        <a:p>
          <a:r>
            <a:rPr lang="pt-BR" sz="900" b="0"/>
            <a:t>Raro NPS</a:t>
          </a:r>
          <a:endParaRPr lang="pt-BR" sz="900" b="0" dirty="0"/>
        </a:p>
      </dgm:t>
    </dgm:pt>
    <dgm:pt modelId="{889C9E2E-EA77-4CC9-BD01-36611D3FD5AA}" type="parTrans" cxnId="{888835A9-D03E-463E-A924-DCCF4E835848}">
      <dgm:prSet/>
      <dgm:spPr/>
      <dgm:t>
        <a:bodyPr/>
        <a:lstStyle/>
        <a:p>
          <a:endParaRPr lang="pt-BR"/>
        </a:p>
      </dgm:t>
    </dgm:pt>
    <dgm:pt modelId="{BC7F1648-FE80-4C92-85C3-D27E3D426017}" type="sibTrans" cxnId="{888835A9-D03E-463E-A924-DCCF4E835848}">
      <dgm:prSet/>
      <dgm:spPr/>
      <dgm:t>
        <a:bodyPr/>
        <a:lstStyle/>
        <a:p>
          <a:endParaRPr lang="pt-BR"/>
        </a:p>
      </dgm:t>
    </dgm:pt>
    <dgm:pt modelId="{ADCEDFF2-2E1C-466B-9950-36A768158F48}">
      <dgm:prSet custT="1"/>
      <dgm:spPr/>
      <dgm:t>
        <a:bodyPr/>
        <a:lstStyle/>
        <a:p>
          <a:r>
            <a:rPr lang="pt-BR" sz="900" b="0"/>
            <a:t>90-95% região central</a:t>
          </a:r>
          <a:endParaRPr lang="pt-BR" sz="900" b="0" dirty="0"/>
        </a:p>
      </dgm:t>
    </dgm:pt>
    <dgm:pt modelId="{AAFB39EC-5F69-43AD-ACD9-0BB61C7C6B01}" type="parTrans" cxnId="{760EB0C5-0A25-4A6C-A783-F6DF48454724}">
      <dgm:prSet/>
      <dgm:spPr/>
      <dgm:t>
        <a:bodyPr/>
        <a:lstStyle/>
        <a:p>
          <a:endParaRPr lang="pt-BR"/>
        </a:p>
      </dgm:t>
    </dgm:pt>
    <dgm:pt modelId="{9E887020-DFF9-43CC-A55E-36600CE8D74E}" type="sibTrans" cxnId="{760EB0C5-0A25-4A6C-A783-F6DF48454724}">
      <dgm:prSet/>
      <dgm:spPr/>
      <dgm:t>
        <a:bodyPr/>
        <a:lstStyle/>
        <a:p>
          <a:endParaRPr lang="pt-BR"/>
        </a:p>
      </dgm:t>
    </dgm:pt>
    <dgm:pt modelId="{264641F2-4BF2-4BDF-A367-ADC044964E58}">
      <dgm:prSet phldrT="[Texto]" custT="1"/>
      <dgm:spPr/>
      <dgm:t>
        <a:bodyPr/>
        <a:lstStyle/>
        <a:p>
          <a:r>
            <a:rPr lang="pt-BR" sz="900" b="0"/>
            <a:t>Contornos irregulares/espiculados = reação desmoplásica</a:t>
          </a:r>
          <a:endParaRPr lang="pt-BR" sz="900" b="0" dirty="0"/>
        </a:p>
      </dgm:t>
    </dgm:pt>
    <dgm:pt modelId="{0D3EC817-85D9-42B3-8C9F-145116B9ECD1}" type="parTrans" cxnId="{D02413B1-D8F8-4F1E-B039-99E2859E6812}">
      <dgm:prSet/>
      <dgm:spPr/>
      <dgm:t>
        <a:bodyPr/>
        <a:lstStyle/>
        <a:p>
          <a:endParaRPr lang="pt-BR"/>
        </a:p>
      </dgm:t>
    </dgm:pt>
    <dgm:pt modelId="{9873691E-7C1C-4245-8172-613ED5CC9C61}" type="sibTrans" cxnId="{D02413B1-D8F8-4F1E-B039-99E2859E6812}">
      <dgm:prSet/>
      <dgm:spPr/>
      <dgm:t>
        <a:bodyPr/>
        <a:lstStyle/>
        <a:p>
          <a:endParaRPr lang="pt-BR"/>
        </a:p>
      </dgm:t>
    </dgm:pt>
    <dgm:pt modelId="{30021998-6376-432E-B523-EE78478A6967}">
      <dgm:prSet phldrT="[Texto]" custT="1"/>
      <dgm:spPr/>
      <dgm:t>
        <a:bodyPr/>
        <a:lstStyle/>
        <a:p>
          <a:r>
            <a:rPr lang="pt-BR" sz="900" b="0"/>
            <a:t>Escavação/cavitação = necrose</a:t>
          </a:r>
        </a:p>
        <a:p>
          <a:endParaRPr lang="pt-BR" sz="1050" b="0" dirty="0"/>
        </a:p>
      </dgm:t>
    </dgm:pt>
    <dgm:pt modelId="{5576D678-6FF1-478C-AA0C-F36DD1B3726D}" type="parTrans" cxnId="{2025B91B-1CD5-4E26-BA5B-4B248FC2926D}">
      <dgm:prSet/>
      <dgm:spPr/>
      <dgm:t>
        <a:bodyPr/>
        <a:lstStyle/>
        <a:p>
          <a:endParaRPr lang="pt-BR"/>
        </a:p>
      </dgm:t>
    </dgm:pt>
    <dgm:pt modelId="{1834BAD2-C0C4-4EB6-837B-41EAE8A396AF}" type="sibTrans" cxnId="{2025B91B-1CD5-4E26-BA5B-4B248FC2926D}">
      <dgm:prSet/>
      <dgm:spPr/>
      <dgm:t>
        <a:bodyPr/>
        <a:lstStyle/>
        <a:p>
          <a:endParaRPr lang="pt-BR"/>
        </a:p>
      </dgm:t>
    </dgm:pt>
    <dgm:pt modelId="{3F1071BE-83B7-44F1-87C9-6E68F2BBA997}">
      <dgm:prSet custT="1"/>
      <dgm:spPr/>
      <dgm:t>
        <a:bodyPr/>
        <a:lstStyle/>
        <a:p>
          <a:endParaRPr lang="pt-BR" sz="900" b="0" dirty="0"/>
        </a:p>
      </dgm:t>
    </dgm:pt>
    <dgm:pt modelId="{A5FC0773-4E24-4AD2-AB92-F874371EFB4C}" type="parTrans" cxnId="{0972B4E3-590C-4DFF-90B6-D11DC56E6E35}">
      <dgm:prSet/>
      <dgm:spPr/>
      <dgm:t>
        <a:bodyPr/>
        <a:lstStyle/>
        <a:p>
          <a:endParaRPr lang="pt-BR"/>
        </a:p>
      </dgm:t>
    </dgm:pt>
    <dgm:pt modelId="{57552AE5-5B3B-4BFB-AEAA-D61C140463FE}" type="sibTrans" cxnId="{0972B4E3-590C-4DFF-90B6-D11DC56E6E35}">
      <dgm:prSet/>
      <dgm:spPr/>
      <dgm:t>
        <a:bodyPr/>
        <a:lstStyle/>
        <a:p>
          <a:endParaRPr lang="pt-BR"/>
        </a:p>
      </dgm:t>
    </dgm:pt>
    <dgm:pt modelId="{307B8FEF-5A69-4FF2-B775-0DF839CB9BE9}">
      <dgm:prSet phldrT="[Texto]" custT="1"/>
      <dgm:spPr/>
      <dgm:t>
        <a:bodyPr/>
        <a:lstStyle/>
        <a:p>
          <a:endParaRPr lang="pt-BR" sz="1050" b="0" dirty="0"/>
        </a:p>
      </dgm:t>
    </dgm:pt>
    <dgm:pt modelId="{466C5F13-ED11-4B58-BCBE-1ED32B419B28}" type="parTrans" cxnId="{6766A231-F361-4842-90D6-E2F9409F41F3}">
      <dgm:prSet/>
      <dgm:spPr/>
      <dgm:t>
        <a:bodyPr/>
        <a:lstStyle/>
        <a:p>
          <a:endParaRPr lang="pt-BR"/>
        </a:p>
      </dgm:t>
    </dgm:pt>
    <dgm:pt modelId="{D01A1AAA-72BB-49F5-8149-732E4126EC5A}" type="sibTrans" cxnId="{6766A231-F361-4842-90D6-E2F9409F41F3}">
      <dgm:prSet/>
      <dgm:spPr/>
      <dgm:t>
        <a:bodyPr/>
        <a:lstStyle/>
        <a:p>
          <a:endParaRPr lang="pt-BR"/>
        </a:p>
      </dgm:t>
    </dgm:pt>
    <dgm:pt modelId="{5FC4B6ED-3B65-4888-86E9-EB4C848B17E1}">
      <dgm:prSet phldrT="[Texto]" custT="1"/>
      <dgm:spPr/>
      <dgm:t>
        <a:bodyPr/>
        <a:lstStyle/>
        <a:p>
          <a:endParaRPr lang="pt-BR" sz="1050" b="0" dirty="0"/>
        </a:p>
      </dgm:t>
    </dgm:pt>
    <dgm:pt modelId="{3066076A-4273-48BC-90B8-C473D998FC6E}" type="parTrans" cxnId="{87109E76-455D-4A6A-8EDD-A5C9A2FA6342}">
      <dgm:prSet/>
      <dgm:spPr/>
      <dgm:t>
        <a:bodyPr/>
        <a:lstStyle/>
        <a:p>
          <a:endParaRPr lang="pt-BR"/>
        </a:p>
      </dgm:t>
    </dgm:pt>
    <dgm:pt modelId="{2502151D-180C-4759-A289-89CDB1E9413D}" type="sibTrans" cxnId="{87109E76-455D-4A6A-8EDD-A5C9A2FA6342}">
      <dgm:prSet/>
      <dgm:spPr/>
      <dgm:t>
        <a:bodyPr/>
        <a:lstStyle/>
        <a:p>
          <a:endParaRPr lang="pt-BR"/>
        </a:p>
      </dgm:t>
    </dgm:pt>
    <dgm:pt modelId="{BCDBECA8-A089-4C3D-92CC-DCD992BEB0BB}">
      <dgm:prSet phldrT="[Texto]" custT="1"/>
      <dgm:spPr/>
      <dgm:t>
        <a:bodyPr/>
        <a:lstStyle/>
        <a:p>
          <a:endParaRPr lang="pt-BR" sz="1050" b="0" dirty="0"/>
        </a:p>
      </dgm:t>
    </dgm:pt>
    <dgm:pt modelId="{795890BA-37C2-4141-94F0-68DCF2AC8B30}" type="parTrans" cxnId="{AC83647B-7A2D-4CDE-B058-468C183113D7}">
      <dgm:prSet/>
      <dgm:spPr/>
      <dgm:t>
        <a:bodyPr/>
        <a:lstStyle/>
        <a:p>
          <a:endParaRPr lang="pt-BR"/>
        </a:p>
      </dgm:t>
    </dgm:pt>
    <dgm:pt modelId="{7B57ADAF-9E55-41C8-825D-82DA46E23501}" type="sibTrans" cxnId="{AC83647B-7A2D-4CDE-B058-468C183113D7}">
      <dgm:prSet/>
      <dgm:spPr/>
      <dgm:t>
        <a:bodyPr/>
        <a:lstStyle/>
        <a:p>
          <a:endParaRPr lang="pt-BR"/>
        </a:p>
      </dgm:t>
    </dgm:pt>
    <dgm:pt modelId="{F3C575D2-566B-4670-BC33-99BC384C6B1C}">
      <dgm:prSet phldrT="[Texto]" custT="1"/>
      <dgm:spPr/>
      <dgm:t>
        <a:bodyPr/>
        <a:lstStyle/>
        <a:p>
          <a:endParaRPr lang="pt-BR" sz="1050" b="0" dirty="0"/>
        </a:p>
      </dgm:t>
    </dgm:pt>
    <dgm:pt modelId="{8319D148-F5C9-4CAB-8680-6736BE5D6E50}" type="parTrans" cxnId="{854EF8CF-3CBA-4E5C-98C0-33A2E182F7F0}">
      <dgm:prSet/>
      <dgm:spPr/>
      <dgm:t>
        <a:bodyPr/>
        <a:lstStyle/>
        <a:p>
          <a:endParaRPr lang="pt-BR"/>
        </a:p>
      </dgm:t>
    </dgm:pt>
    <dgm:pt modelId="{33D4A568-3254-4D97-98D0-71FAF0A19BE8}" type="sibTrans" cxnId="{854EF8CF-3CBA-4E5C-98C0-33A2E182F7F0}">
      <dgm:prSet/>
      <dgm:spPr/>
      <dgm:t>
        <a:bodyPr/>
        <a:lstStyle/>
        <a:p>
          <a:endParaRPr lang="pt-BR"/>
        </a:p>
      </dgm:t>
    </dgm:pt>
    <dgm:pt modelId="{0283684D-9AA5-41A3-AF1C-DF73F5CD9154}">
      <dgm:prSet phldrT="[Texto]" custT="1"/>
      <dgm:spPr/>
      <dgm:t>
        <a:bodyPr/>
        <a:lstStyle/>
        <a:p>
          <a:endParaRPr lang="pt-BR" sz="1050" b="0" dirty="0"/>
        </a:p>
      </dgm:t>
    </dgm:pt>
    <dgm:pt modelId="{11217477-3CFB-4238-A904-D8FDCB9A0066}" type="parTrans" cxnId="{E65F75BD-845A-45EF-8A32-759011BD5F85}">
      <dgm:prSet/>
      <dgm:spPr/>
      <dgm:t>
        <a:bodyPr/>
        <a:lstStyle/>
        <a:p>
          <a:endParaRPr lang="pt-BR"/>
        </a:p>
      </dgm:t>
    </dgm:pt>
    <dgm:pt modelId="{3BA32057-6280-4CFE-9831-E79C6BDCB02D}" type="sibTrans" cxnId="{E65F75BD-845A-45EF-8A32-759011BD5F85}">
      <dgm:prSet/>
      <dgm:spPr/>
      <dgm:t>
        <a:bodyPr/>
        <a:lstStyle/>
        <a:p>
          <a:endParaRPr lang="pt-BR"/>
        </a:p>
      </dgm:t>
    </dgm:pt>
    <dgm:pt modelId="{A0E60FBD-5EA7-4320-98F0-1C7AF8A56610}" type="pres">
      <dgm:prSet presAssocID="{A5B7DC73-86D3-4C3F-8537-08785AF226C8}" presName="Name0" presStyleCnt="0">
        <dgm:presLayoutVars>
          <dgm:dir/>
          <dgm:animLvl val="lvl"/>
          <dgm:resizeHandles val="exact"/>
        </dgm:presLayoutVars>
      </dgm:prSet>
      <dgm:spPr/>
    </dgm:pt>
    <dgm:pt modelId="{07AFD921-5935-455A-9833-FC45F43ADEB2}" type="pres">
      <dgm:prSet presAssocID="{8B95571D-02F3-4BAF-9B93-67F830EAE6C2}" presName="composite" presStyleCnt="0"/>
      <dgm:spPr/>
    </dgm:pt>
    <dgm:pt modelId="{7E8847B1-CA7D-42D5-908D-3E5FFE851D30}" type="pres">
      <dgm:prSet presAssocID="{8B95571D-02F3-4BAF-9B93-67F830EAE6C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1DFF17A-2BD8-4369-9620-5A742FC3C3AA}" type="pres">
      <dgm:prSet presAssocID="{8B95571D-02F3-4BAF-9B93-67F830EAE6C2}" presName="desTx" presStyleLbl="alignAccFollowNode1" presStyleIdx="0" presStyleCnt="4">
        <dgm:presLayoutVars>
          <dgm:bulletEnabled val="1"/>
        </dgm:presLayoutVars>
      </dgm:prSet>
      <dgm:spPr/>
    </dgm:pt>
    <dgm:pt modelId="{2341122A-E8D3-4B77-80B3-6042381B0079}" type="pres">
      <dgm:prSet presAssocID="{37CA91DD-60DD-4F1F-B3EF-C2654EBF209E}" presName="space" presStyleCnt="0"/>
      <dgm:spPr/>
    </dgm:pt>
    <dgm:pt modelId="{2D73D275-FD50-4F35-BFCE-081A69F01AAC}" type="pres">
      <dgm:prSet presAssocID="{76296192-5D83-4BCA-AF94-212336D32831}" presName="composite" presStyleCnt="0"/>
      <dgm:spPr/>
    </dgm:pt>
    <dgm:pt modelId="{6E96EAC3-675C-47F4-AB99-2550E905A3E8}" type="pres">
      <dgm:prSet presAssocID="{76296192-5D83-4BCA-AF94-212336D3283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E6688CB-F9FF-4F87-A922-5E29C9259598}" type="pres">
      <dgm:prSet presAssocID="{76296192-5D83-4BCA-AF94-212336D32831}" presName="desTx" presStyleLbl="alignAccFollowNode1" presStyleIdx="1" presStyleCnt="4">
        <dgm:presLayoutVars>
          <dgm:bulletEnabled val="1"/>
        </dgm:presLayoutVars>
      </dgm:prSet>
      <dgm:spPr/>
    </dgm:pt>
    <dgm:pt modelId="{92D2AD36-2FEC-4A12-B764-8F751487859A}" type="pres">
      <dgm:prSet presAssocID="{79C66B5F-A717-4110-8143-A3BC470B571C}" presName="space" presStyleCnt="0"/>
      <dgm:spPr/>
    </dgm:pt>
    <dgm:pt modelId="{4A62A69D-ABB7-4C93-9DA8-BFD459AB28DE}" type="pres">
      <dgm:prSet presAssocID="{E3F4DB01-A1D3-4585-BCAA-AE23EF68B064}" presName="composite" presStyleCnt="0"/>
      <dgm:spPr/>
    </dgm:pt>
    <dgm:pt modelId="{2F383EAC-0DF4-4AA5-A43E-CAF31FDACB7D}" type="pres">
      <dgm:prSet presAssocID="{E3F4DB01-A1D3-4585-BCAA-AE23EF68B064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E4E2FB86-A5A2-4C88-9CF1-900571B004F1}" type="pres">
      <dgm:prSet presAssocID="{E3F4DB01-A1D3-4585-BCAA-AE23EF68B064}" presName="desTx" presStyleLbl="alignAccFollowNode1" presStyleIdx="2" presStyleCnt="4">
        <dgm:presLayoutVars>
          <dgm:bulletEnabled val="1"/>
        </dgm:presLayoutVars>
      </dgm:prSet>
      <dgm:spPr/>
    </dgm:pt>
    <dgm:pt modelId="{C4C6CF42-82F8-46B5-9C8E-57AAC28582BA}" type="pres">
      <dgm:prSet presAssocID="{4FD8202F-60D5-4DA7-8D78-5FA9193786F6}" presName="space" presStyleCnt="0"/>
      <dgm:spPr/>
    </dgm:pt>
    <dgm:pt modelId="{DAD5B444-02A1-4595-A5E3-8DE4D798F81A}" type="pres">
      <dgm:prSet presAssocID="{22369060-6B9B-4E44-B731-950D2EB2667D}" presName="composite" presStyleCnt="0"/>
      <dgm:spPr/>
    </dgm:pt>
    <dgm:pt modelId="{079FCBA0-3600-4302-B824-2E78669632CC}" type="pres">
      <dgm:prSet presAssocID="{22369060-6B9B-4E44-B731-950D2EB2667D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70E8871-DEFA-465E-85D9-78AFDE462442}" type="pres">
      <dgm:prSet presAssocID="{22369060-6B9B-4E44-B731-950D2EB2667D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89D20A00-6555-445D-A271-BC33C9B480AD}" srcId="{2E952C34-FC95-4825-8545-744E96322093}" destId="{C918E699-E767-4E66-8CE1-3BFA58A0A166}" srcOrd="2" destOrd="0" parTransId="{E380E50D-C7FC-4FA6-8150-23832D15D3FA}" sibTransId="{931557E1-802D-42C4-9C51-D00BBAD449FC}"/>
    <dgm:cxn modelId="{B17FC800-74B0-4C59-824D-62546928EAA0}" type="presOf" srcId="{F758518E-58E4-409C-8ECC-E104EC04CFF6}" destId="{21DFF17A-2BD8-4369-9620-5A742FC3C3AA}" srcOrd="0" destOrd="0" presId="urn:microsoft.com/office/officeart/2005/8/layout/hList1"/>
    <dgm:cxn modelId="{BD74A806-D691-40AA-8376-1F9A28032574}" srcId="{A5B7DC73-86D3-4C3F-8537-08785AF226C8}" destId="{E3F4DB01-A1D3-4585-BCAA-AE23EF68B064}" srcOrd="2" destOrd="0" parTransId="{57A6EF58-B9B0-455F-806A-712704C52834}" sibTransId="{4FD8202F-60D5-4DA7-8D78-5FA9193786F6}"/>
    <dgm:cxn modelId="{F4D55C07-1B87-43AA-B216-79B8AD0C4E88}" type="presOf" srcId="{30021998-6376-432E-B523-EE78478A6967}" destId="{170E8871-DEFA-465E-85D9-78AFDE462442}" srcOrd="0" destOrd="4" presId="urn:microsoft.com/office/officeart/2005/8/layout/hList1"/>
    <dgm:cxn modelId="{EDBC820D-7C43-4CFC-B095-234A63FD1184}" type="presOf" srcId="{23C438D7-BD33-4DFD-A342-73B986044993}" destId="{21DFF17A-2BD8-4369-9620-5A742FC3C3AA}" srcOrd="0" destOrd="6" presId="urn:microsoft.com/office/officeart/2005/8/layout/hList1"/>
    <dgm:cxn modelId="{2F97B21B-D8DA-4595-B20E-7838299B2D00}" srcId="{8B95571D-02F3-4BAF-9B93-67F830EAE6C2}" destId="{6FE8718C-9A0A-4B6F-A5BE-EB26533DEB8D}" srcOrd="2" destOrd="0" parTransId="{93A2A7C6-5998-4F4B-A695-5058299CF806}" sibTransId="{18DB530D-1B2E-4BDF-8909-1B9F92EDC9DE}"/>
    <dgm:cxn modelId="{2025B91B-1CD5-4E26-BA5B-4B248FC2926D}" srcId="{65926719-7D83-4BFA-A113-A9603567A97D}" destId="{30021998-6376-432E-B523-EE78478A6967}" srcOrd="1" destOrd="0" parTransId="{5576D678-6FF1-478C-AA0C-F36DD1B3726D}" sibTransId="{1834BAD2-C0C4-4EB6-837B-41EAE8A396AF}"/>
    <dgm:cxn modelId="{C52C3E1E-FD71-459D-9119-53B5722D522A}" srcId="{09E703C1-D672-4936-872E-2153A3FD32F5}" destId="{E980558B-68D7-4F3D-A3BC-76D39CAB4E35}" srcOrd="0" destOrd="0" parTransId="{302D75F0-9224-4727-A1B7-246AAC1C0391}" sibTransId="{CB44B46E-B1C2-4409-96B9-CE8E1A3FD55B}"/>
    <dgm:cxn modelId="{F3C2A32A-3329-4702-A006-251A1B90B5EC}" type="presOf" srcId="{057BDA20-68F2-46B8-9F0C-7C6A95242C71}" destId="{170E8871-DEFA-465E-85D9-78AFDE462442}" srcOrd="0" destOrd="5" presId="urn:microsoft.com/office/officeart/2005/8/layout/hList1"/>
    <dgm:cxn modelId="{F767E22B-030D-462F-A4A1-562EBA49E11C}" type="presOf" srcId="{4A1EA504-D164-4546-AF0D-86F27B84157D}" destId="{E4E2FB86-A5A2-4C88-9CF1-900571B004F1}" srcOrd="0" destOrd="0" presId="urn:microsoft.com/office/officeart/2005/8/layout/hList1"/>
    <dgm:cxn modelId="{FA46BC2F-C488-4715-B685-D9EC41B480CC}" type="presOf" srcId="{DFA2B92C-E127-4CC4-A2AD-F9E2A3503F3A}" destId="{21DFF17A-2BD8-4369-9620-5A742FC3C3AA}" srcOrd="0" destOrd="4" presId="urn:microsoft.com/office/officeart/2005/8/layout/hList1"/>
    <dgm:cxn modelId="{8EAD7D30-9327-4783-A59D-B1A20433842C}" srcId="{22369060-6B9B-4E44-B731-950D2EB2667D}" destId="{65926719-7D83-4BFA-A113-A9603567A97D}" srcOrd="2" destOrd="0" parTransId="{AACD385D-1C33-4959-B9BD-2DCBBC7D44CB}" sibTransId="{AB42E284-E491-4DE7-8507-D645CE16E55F}"/>
    <dgm:cxn modelId="{2674DB30-4A3F-499B-B802-31C85B12C2C2}" type="presOf" srcId="{ADCEDFF2-2E1C-466B-9950-36A768158F48}" destId="{170E8871-DEFA-465E-85D9-78AFDE462442}" srcOrd="0" destOrd="14" presId="urn:microsoft.com/office/officeart/2005/8/layout/hList1"/>
    <dgm:cxn modelId="{6766A231-F361-4842-90D6-E2F9409F41F3}" srcId="{E3F4DB01-A1D3-4585-BCAA-AE23EF68B064}" destId="{307B8FEF-5A69-4FF2-B775-0DF839CB9BE9}" srcOrd="1" destOrd="0" parTransId="{466C5F13-ED11-4B58-BCBE-1ED32B419B28}" sibTransId="{D01A1AAA-72BB-49F5-8149-732E4126EC5A}"/>
    <dgm:cxn modelId="{D1DA5038-68BD-4CD0-8AC0-44F71F1311A8}" type="presOf" srcId="{345A572D-AA02-4555-A484-777799B461E6}" destId="{170E8871-DEFA-465E-85D9-78AFDE462442}" srcOrd="0" destOrd="7" presId="urn:microsoft.com/office/officeart/2005/8/layout/hList1"/>
    <dgm:cxn modelId="{5C49AC39-967F-4F83-AD23-76F292283328}" type="presOf" srcId="{A5B7DC73-86D3-4C3F-8537-08785AF226C8}" destId="{A0E60FBD-5EA7-4320-98F0-1C7AF8A56610}" srcOrd="0" destOrd="0" presId="urn:microsoft.com/office/officeart/2005/8/layout/hList1"/>
    <dgm:cxn modelId="{F6D8C63A-8F66-49E5-B994-2DB85624CC45}" type="presOf" srcId="{3F1071BE-83B7-44F1-87C9-6E68F2BBA997}" destId="{170E8871-DEFA-465E-85D9-78AFDE462442}" srcOrd="0" destOrd="8" presId="urn:microsoft.com/office/officeart/2005/8/layout/hList1"/>
    <dgm:cxn modelId="{08B9513E-9F71-400F-9B5A-AFE5EDD92B6B}" type="presOf" srcId="{BCDBECA8-A089-4C3D-92CC-DCD992BEB0BB}" destId="{21DFF17A-2BD8-4369-9620-5A742FC3C3AA}" srcOrd="0" destOrd="1" presId="urn:microsoft.com/office/officeart/2005/8/layout/hList1"/>
    <dgm:cxn modelId="{BFB39F40-7C25-4530-9653-442C5BC6CDB6}" type="presOf" srcId="{0283684D-9AA5-41A3-AF1C-DF73F5CD9154}" destId="{21DFF17A-2BD8-4369-9620-5A742FC3C3AA}" srcOrd="0" destOrd="5" presId="urn:microsoft.com/office/officeart/2005/8/layout/hList1"/>
    <dgm:cxn modelId="{0D03075B-BD5E-4787-91A0-F16FB34BEDB4}" type="presOf" srcId="{F9277D21-7CEE-4EC1-BA71-AE089336762D}" destId="{3E6688CB-F9FF-4F87-A922-5E29C9259598}" srcOrd="0" destOrd="0" presId="urn:microsoft.com/office/officeart/2005/8/layout/hList1"/>
    <dgm:cxn modelId="{B143175B-910A-4014-92F5-CB94F206A5E1}" type="presOf" srcId="{99B01915-CB6F-4B21-9596-5B1D8323D5F0}" destId="{170E8871-DEFA-465E-85D9-78AFDE462442}" srcOrd="0" destOrd="13" presId="urn:microsoft.com/office/officeart/2005/8/layout/hList1"/>
    <dgm:cxn modelId="{DE159B5C-BBD5-4D75-92EF-7A047F3A2E4C}" srcId="{22369060-6B9B-4E44-B731-950D2EB2667D}" destId="{2E952C34-FC95-4825-8545-744E96322093}" srcOrd="4" destOrd="0" parTransId="{1D94D837-38B5-476D-AFD4-A47C901A8421}" sibTransId="{93F73268-0A73-44FD-BCCC-00641A87DD94}"/>
    <dgm:cxn modelId="{27686D61-8999-4C6E-826D-0B8A385EEABB}" type="presOf" srcId="{49C33020-6108-4F30-BB2B-2AF8712F25B1}" destId="{E4E2FB86-A5A2-4C88-9CF1-900571B004F1}" srcOrd="0" destOrd="4" presId="urn:microsoft.com/office/officeart/2005/8/layout/hList1"/>
    <dgm:cxn modelId="{F6268A42-D030-42B7-AB72-CCE342E0680A}" type="presOf" srcId="{27D3A712-9ED3-4387-8FA1-93ECE6D7E565}" destId="{170E8871-DEFA-465E-85D9-78AFDE462442}" srcOrd="0" destOrd="6" presId="urn:microsoft.com/office/officeart/2005/8/layout/hList1"/>
    <dgm:cxn modelId="{1F9A0244-1EBF-4941-AECE-C3CE6800B10A}" type="presOf" srcId="{65926719-7D83-4BFA-A113-A9603567A97D}" destId="{170E8871-DEFA-465E-85D9-78AFDE462442}" srcOrd="0" destOrd="2" presId="urn:microsoft.com/office/officeart/2005/8/layout/hList1"/>
    <dgm:cxn modelId="{5523514A-E032-4B86-B9AE-1FDD03A601E8}" srcId="{A5B7DC73-86D3-4C3F-8537-08785AF226C8}" destId="{22369060-6B9B-4E44-B731-950D2EB2667D}" srcOrd="3" destOrd="0" parTransId="{4AD9CE06-B0CD-4F03-AEAC-A7EE9A303167}" sibTransId="{0061F6B7-EC56-4FC6-9470-3EB8F599FEFD}"/>
    <dgm:cxn modelId="{B161A36E-9D3B-480C-A079-54F8F881BDF6}" type="presOf" srcId="{4C4A66BB-B383-485F-B47F-41B4A6181DED}" destId="{170E8871-DEFA-465E-85D9-78AFDE462442}" srcOrd="0" destOrd="11" presId="urn:microsoft.com/office/officeart/2005/8/layout/hList1"/>
    <dgm:cxn modelId="{B716F94E-10CB-4D10-8729-038BFBE6DE74}" srcId="{22369060-6B9B-4E44-B731-950D2EB2667D}" destId="{057BDA20-68F2-46B8-9F0C-7C6A95242C71}" srcOrd="3" destOrd="0" parTransId="{8E781DE4-54CE-416E-8635-4CD5F630E472}" sibTransId="{5D19FEC2-EA1B-4FB7-93AF-7F9461E3EF6D}"/>
    <dgm:cxn modelId="{87016272-E17A-495B-BA4C-46889C165870}" srcId="{2E952C34-FC95-4825-8545-744E96322093}" destId="{1670FFE1-6DE2-485E-B05E-2E7F6E43EBC0}" srcOrd="0" destOrd="0" parTransId="{C1FF7F10-9E18-4697-AC52-A72071DF0BFB}" sibTransId="{D7D88BAB-D1CE-4928-8CF9-C360E7205695}"/>
    <dgm:cxn modelId="{A90B6175-9C36-4CC8-B98B-F4F1E419E6D0}" type="presOf" srcId="{F3C575D2-566B-4670-BC33-99BC384C6B1C}" destId="{21DFF17A-2BD8-4369-9620-5A742FC3C3AA}" srcOrd="0" destOrd="3" presId="urn:microsoft.com/office/officeart/2005/8/layout/hList1"/>
    <dgm:cxn modelId="{87109E76-455D-4A6A-8EDD-A5C9A2FA6342}" srcId="{22369060-6B9B-4E44-B731-950D2EB2667D}" destId="{5FC4B6ED-3B65-4888-86E9-EB4C848B17E1}" srcOrd="1" destOrd="0" parTransId="{3066076A-4273-48BC-90B8-C473D998FC6E}" sibTransId="{2502151D-180C-4759-A289-89CDB1E9413D}"/>
    <dgm:cxn modelId="{58577F77-F832-4588-A66C-E2C567B01DD9}" type="presOf" srcId="{6FE8718C-9A0A-4B6F-A5BE-EB26533DEB8D}" destId="{21DFF17A-2BD8-4369-9620-5A742FC3C3AA}" srcOrd="0" destOrd="2" presId="urn:microsoft.com/office/officeart/2005/8/layout/hList1"/>
    <dgm:cxn modelId="{1BB07478-ED5E-4A08-89A6-1D01AC26007F}" type="presOf" srcId="{2E952C34-FC95-4825-8545-744E96322093}" destId="{170E8871-DEFA-465E-85D9-78AFDE462442}" srcOrd="0" destOrd="9" presId="urn:microsoft.com/office/officeart/2005/8/layout/hList1"/>
    <dgm:cxn modelId="{AC83647B-7A2D-4CDE-B058-468C183113D7}" srcId="{8B95571D-02F3-4BAF-9B93-67F830EAE6C2}" destId="{BCDBECA8-A089-4C3D-92CC-DCD992BEB0BB}" srcOrd="1" destOrd="0" parTransId="{795890BA-37C2-4141-94F0-68DCF2AC8B30}" sibTransId="{7B57ADAF-9E55-41C8-825D-82DA46E23501}"/>
    <dgm:cxn modelId="{4101CD81-3802-4657-8CD2-DCD54889D3A8}" type="presOf" srcId="{76296192-5D83-4BCA-AF94-212336D32831}" destId="{6E96EAC3-675C-47F4-AB99-2550E905A3E8}" srcOrd="0" destOrd="0" presId="urn:microsoft.com/office/officeart/2005/8/layout/hList1"/>
    <dgm:cxn modelId="{98DFC28C-FF6A-4CEF-98D7-A7AFCB6FD9CC}" srcId="{2E952C34-FC95-4825-8545-744E96322093}" destId="{4C4A66BB-B383-485F-B47F-41B4A6181DED}" srcOrd="1" destOrd="0" parTransId="{DE2D68B5-277F-41D6-9FDE-CC98D9043F68}" sibTransId="{46B2F3C3-6DE5-4CD9-A0DC-0F2116B3CBE7}"/>
    <dgm:cxn modelId="{B0412E95-4AED-4619-81C3-0DBF51257D73}" srcId="{A5B7DC73-86D3-4C3F-8537-08785AF226C8}" destId="{8B95571D-02F3-4BAF-9B93-67F830EAE6C2}" srcOrd="0" destOrd="0" parTransId="{C7862552-210E-4EA3-9A24-59F5973CDDBA}" sibTransId="{37CA91DD-60DD-4F1F-B3EF-C2654EBF209E}"/>
    <dgm:cxn modelId="{1DDA2599-9143-44B2-8BE4-11B60A43730B}" srcId="{09E703C1-D672-4936-872E-2153A3FD32F5}" destId="{49C33020-6108-4F30-BB2B-2AF8712F25B1}" srcOrd="1" destOrd="0" parTransId="{22EF06C5-BB6F-4999-9EC2-70DBE77ED6AC}" sibTransId="{679FE63F-1905-4195-8008-CED1B341F8BA}"/>
    <dgm:cxn modelId="{6E3F7B9A-5067-4573-AB93-DB5DC96DFE01}" type="presOf" srcId="{76CC809D-6C17-402D-BA94-C2FA607B3F5F}" destId="{170E8871-DEFA-465E-85D9-78AFDE462442}" srcOrd="0" destOrd="0" presId="urn:microsoft.com/office/officeart/2005/8/layout/hList1"/>
    <dgm:cxn modelId="{B1290E9C-F7AA-4AAD-9BD5-E21D1BF06221}" srcId="{057BDA20-68F2-46B8-9F0C-7C6A95242C71}" destId="{27D3A712-9ED3-4387-8FA1-93ECE6D7E565}" srcOrd="0" destOrd="0" parTransId="{7F2C849C-FC45-42E2-9ED0-95285614A603}" sibTransId="{30CCC631-829D-4A8B-A8EE-D41E6F9E4F03}"/>
    <dgm:cxn modelId="{7FF4FE9D-413B-41FF-BD4E-AB6420312044}" srcId="{8B95571D-02F3-4BAF-9B93-67F830EAE6C2}" destId="{23C438D7-BD33-4DFD-A342-73B986044993}" srcOrd="6" destOrd="0" parTransId="{DA180A63-F9B0-40E9-8A93-4C1B01669DC3}" sibTransId="{F8FD487E-FE2B-47E4-8A04-F2A2CC874068}"/>
    <dgm:cxn modelId="{4D138C9E-EDE9-49D8-97CD-4780DED9EDE6}" type="presOf" srcId="{5FC4B6ED-3B65-4888-86E9-EB4C848B17E1}" destId="{170E8871-DEFA-465E-85D9-78AFDE462442}" srcOrd="0" destOrd="1" presId="urn:microsoft.com/office/officeart/2005/8/layout/hList1"/>
    <dgm:cxn modelId="{F62307A1-90D3-4379-8B59-E3B47DB00A55}" type="presOf" srcId="{22369060-6B9B-4E44-B731-950D2EB2667D}" destId="{079FCBA0-3600-4302-B824-2E78669632CC}" srcOrd="0" destOrd="0" presId="urn:microsoft.com/office/officeart/2005/8/layout/hList1"/>
    <dgm:cxn modelId="{6DA6A9A4-5C24-4A78-A606-86C82896363A}" type="presOf" srcId="{307B8FEF-5A69-4FF2-B775-0DF839CB9BE9}" destId="{E4E2FB86-A5A2-4C88-9CF1-900571B004F1}" srcOrd="0" destOrd="1" presId="urn:microsoft.com/office/officeart/2005/8/layout/hList1"/>
    <dgm:cxn modelId="{888835A9-D03E-463E-A924-DCCF4E835848}" srcId="{2E952C34-FC95-4825-8545-744E96322093}" destId="{99B01915-CB6F-4B21-9596-5B1D8323D5F0}" srcOrd="3" destOrd="0" parTransId="{889C9E2E-EA77-4CC9-BD01-36611D3FD5AA}" sibTransId="{BC7F1648-FE80-4C92-85C3-D27E3D426017}"/>
    <dgm:cxn modelId="{D02413B1-D8F8-4F1E-B039-99E2859E6812}" srcId="{65926719-7D83-4BFA-A113-A9603567A97D}" destId="{264641F2-4BF2-4BDF-A367-ADC044964E58}" srcOrd="0" destOrd="0" parTransId="{0D3EC817-85D9-42B3-8C9F-145116B9ECD1}" sibTransId="{9873691E-7C1C-4245-8172-613ED5CC9C61}"/>
    <dgm:cxn modelId="{7C30CEB4-4AF2-40AC-90B5-DAFF42AD9D69}" srcId="{E3F4DB01-A1D3-4585-BCAA-AE23EF68B064}" destId="{4A1EA504-D164-4546-AF0D-86F27B84157D}" srcOrd="0" destOrd="0" parTransId="{3602B416-7627-4604-B0A7-E96A816AB38F}" sibTransId="{7C6C0FE6-B677-4C8E-A33C-D14CB8DE02D4}"/>
    <dgm:cxn modelId="{9DBC80B8-8469-4252-B556-CE4B74A12442}" srcId="{A5B7DC73-86D3-4C3F-8537-08785AF226C8}" destId="{76296192-5D83-4BCA-AF94-212336D32831}" srcOrd="1" destOrd="0" parTransId="{210B17D4-40B1-4B99-B3F9-F5877A801952}" sibTransId="{79C66B5F-A717-4110-8143-A3BC470B571C}"/>
    <dgm:cxn modelId="{FFEDF6B9-BA72-4122-BE59-FD7C319A87BF}" type="presOf" srcId="{8B95571D-02F3-4BAF-9B93-67F830EAE6C2}" destId="{7E8847B1-CA7D-42D5-908D-3E5FFE851D30}" srcOrd="0" destOrd="0" presId="urn:microsoft.com/office/officeart/2005/8/layout/hList1"/>
    <dgm:cxn modelId="{E65F75BD-845A-45EF-8A32-759011BD5F85}" srcId="{8B95571D-02F3-4BAF-9B93-67F830EAE6C2}" destId="{0283684D-9AA5-41A3-AF1C-DF73F5CD9154}" srcOrd="5" destOrd="0" parTransId="{11217477-3CFB-4238-A904-D8FDCB9A0066}" sibTransId="{3BA32057-6280-4CFE-9831-E79C6BDCB02D}"/>
    <dgm:cxn modelId="{6B5A79C4-A1A5-4484-AAC7-E3D5AD0FB734}" srcId="{8B95571D-02F3-4BAF-9B93-67F830EAE6C2}" destId="{DFA2B92C-E127-4CC4-A2AD-F9E2A3503F3A}" srcOrd="4" destOrd="0" parTransId="{487C4810-07C6-47FE-A809-20A32D10F9B7}" sibTransId="{500C60B5-1E9E-487B-B10B-358E84D85956}"/>
    <dgm:cxn modelId="{760EB0C5-0A25-4A6C-A783-F6DF48454724}" srcId="{2E952C34-FC95-4825-8545-744E96322093}" destId="{ADCEDFF2-2E1C-466B-9950-36A768158F48}" srcOrd="4" destOrd="0" parTransId="{AAFB39EC-5F69-43AD-ACD9-0BB61C7C6B01}" sibTransId="{9E887020-DFF9-43CC-A55E-36600CE8D74E}"/>
    <dgm:cxn modelId="{6B138DC6-EFBF-4730-ACF9-D633A110BB23}" type="presOf" srcId="{C918E699-E767-4E66-8CE1-3BFA58A0A166}" destId="{170E8871-DEFA-465E-85D9-78AFDE462442}" srcOrd="0" destOrd="12" presId="urn:microsoft.com/office/officeart/2005/8/layout/hList1"/>
    <dgm:cxn modelId="{3710CAC8-943E-4F03-B60A-8CF1A3C7CD3D}" srcId="{8B95571D-02F3-4BAF-9B93-67F830EAE6C2}" destId="{F758518E-58E4-409C-8ECC-E104EC04CFF6}" srcOrd="0" destOrd="0" parTransId="{A13CDD02-C9B2-4C7F-A33A-E5D823DC7812}" sibTransId="{A8C171D2-48CC-4AD4-BD0F-547D633B5DC4}"/>
    <dgm:cxn modelId="{E97366CF-E5B4-4BCC-B1C6-43001F593CF4}" srcId="{22369060-6B9B-4E44-B731-950D2EB2667D}" destId="{76CC809D-6C17-402D-BA94-C2FA607B3F5F}" srcOrd="0" destOrd="0" parTransId="{908D1421-C162-4819-81D1-C6D8BB92DC64}" sibTransId="{7CD92EEE-D4E1-401F-8BC2-FCF74EA8F2B2}"/>
    <dgm:cxn modelId="{7F2FA9CF-B6BB-40AF-A9D1-02811C2E6905}" type="presOf" srcId="{264641F2-4BF2-4BDF-A367-ADC044964E58}" destId="{170E8871-DEFA-465E-85D9-78AFDE462442}" srcOrd="0" destOrd="3" presId="urn:microsoft.com/office/officeart/2005/8/layout/hList1"/>
    <dgm:cxn modelId="{854EF8CF-3CBA-4E5C-98C0-33A2E182F7F0}" srcId="{8B95571D-02F3-4BAF-9B93-67F830EAE6C2}" destId="{F3C575D2-566B-4670-BC33-99BC384C6B1C}" srcOrd="3" destOrd="0" parTransId="{8319D148-F5C9-4CAB-8680-6736BE5D6E50}" sibTransId="{33D4A568-3254-4D97-98D0-71FAF0A19BE8}"/>
    <dgm:cxn modelId="{E55669D1-6530-4E0B-8C26-3403A3D61917}" srcId="{76296192-5D83-4BCA-AF94-212336D32831}" destId="{F9277D21-7CEE-4EC1-BA71-AE089336762D}" srcOrd="0" destOrd="0" parTransId="{A02A09F2-7A4F-49E8-ABFD-E3A04FF089A5}" sibTransId="{394A2913-91A2-41D9-918C-55DDCD9636B0}"/>
    <dgm:cxn modelId="{CCAC77DD-484C-4AB2-B91E-4B20A1C28DB3}" srcId="{057BDA20-68F2-46B8-9F0C-7C6A95242C71}" destId="{345A572D-AA02-4555-A484-777799B461E6}" srcOrd="1" destOrd="0" parTransId="{6FE68A05-564B-4CF4-A6C0-5E3C8AE400A2}" sibTransId="{386072B4-D085-4226-859F-11BCFEF5E559}"/>
    <dgm:cxn modelId="{0972B4E3-590C-4DFF-90B6-D11DC56E6E35}" srcId="{057BDA20-68F2-46B8-9F0C-7C6A95242C71}" destId="{3F1071BE-83B7-44F1-87C9-6E68F2BBA997}" srcOrd="2" destOrd="0" parTransId="{A5FC0773-4E24-4AD2-AB92-F874371EFB4C}" sibTransId="{57552AE5-5B3B-4BFB-AEAA-D61C140463FE}"/>
    <dgm:cxn modelId="{01AE14E5-201D-448F-AC4B-F3007B68F6A2}" type="presOf" srcId="{09E703C1-D672-4936-872E-2153A3FD32F5}" destId="{E4E2FB86-A5A2-4C88-9CF1-900571B004F1}" srcOrd="0" destOrd="2" presId="urn:microsoft.com/office/officeart/2005/8/layout/hList1"/>
    <dgm:cxn modelId="{239745ED-39AE-44B7-8476-EDF5914E9CDD}" type="presOf" srcId="{E3F4DB01-A1D3-4585-BCAA-AE23EF68B064}" destId="{2F383EAC-0DF4-4AA5-A43E-CAF31FDACB7D}" srcOrd="0" destOrd="0" presId="urn:microsoft.com/office/officeart/2005/8/layout/hList1"/>
    <dgm:cxn modelId="{A21DE4F4-D3E5-4338-8B58-057D3EE43C36}" type="presOf" srcId="{E980558B-68D7-4F3D-A3BC-76D39CAB4E35}" destId="{E4E2FB86-A5A2-4C88-9CF1-900571B004F1}" srcOrd="0" destOrd="3" presId="urn:microsoft.com/office/officeart/2005/8/layout/hList1"/>
    <dgm:cxn modelId="{249F78F7-7ACB-47FC-9A08-C730780F4556}" type="presOf" srcId="{1670FFE1-6DE2-485E-B05E-2E7F6E43EBC0}" destId="{170E8871-DEFA-465E-85D9-78AFDE462442}" srcOrd="0" destOrd="10" presId="urn:microsoft.com/office/officeart/2005/8/layout/hList1"/>
    <dgm:cxn modelId="{AF6075FA-9D21-4788-8D1E-1238F106F7DE}" srcId="{E3F4DB01-A1D3-4585-BCAA-AE23EF68B064}" destId="{09E703C1-D672-4936-872E-2153A3FD32F5}" srcOrd="2" destOrd="0" parTransId="{9E4338FF-4364-4A91-AFAC-C214633A8B75}" sibTransId="{D160EA8E-F450-484A-A454-1115F48C6DEC}"/>
    <dgm:cxn modelId="{7C6B8718-99ED-4577-93B9-DC3AD8C25301}" type="presParOf" srcId="{A0E60FBD-5EA7-4320-98F0-1C7AF8A56610}" destId="{07AFD921-5935-455A-9833-FC45F43ADEB2}" srcOrd="0" destOrd="0" presId="urn:microsoft.com/office/officeart/2005/8/layout/hList1"/>
    <dgm:cxn modelId="{AA46B3FA-5295-4A68-9B1B-9077158F14E2}" type="presParOf" srcId="{07AFD921-5935-455A-9833-FC45F43ADEB2}" destId="{7E8847B1-CA7D-42D5-908D-3E5FFE851D30}" srcOrd="0" destOrd="0" presId="urn:microsoft.com/office/officeart/2005/8/layout/hList1"/>
    <dgm:cxn modelId="{60CE6F90-8F9C-4104-B104-ECE8FD0E396C}" type="presParOf" srcId="{07AFD921-5935-455A-9833-FC45F43ADEB2}" destId="{21DFF17A-2BD8-4369-9620-5A742FC3C3AA}" srcOrd="1" destOrd="0" presId="urn:microsoft.com/office/officeart/2005/8/layout/hList1"/>
    <dgm:cxn modelId="{442FD17F-8BFF-40A9-8C66-092E031DE115}" type="presParOf" srcId="{A0E60FBD-5EA7-4320-98F0-1C7AF8A56610}" destId="{2341122A-E8D3-4B77-80B3-6042381B0079}" srcOrd="1" destOrd="0" presId="urn:microsoft.com/office/officeart/2005/8/layout/hList1"/>
    <dgm:cxn modelId="{1C66091F-2A4F-43BC-B2A3-B25784D53CA6}" type="presParOf" srcId="{A0E60FBD-5EA7-4320-98F0-1C7AF8A56610}" destId="{2D73D275-FD50-4F35-BFCE-081A69F01AAC}" srcOrd="2" destOrd="0" presId="urn:microsoft.com/office/officeart/2005/8/layout/hList1"/>
    <dgm:cxn modelId="{15999C3E-E022-4FED-B14B-D3C784F4BD93}" type="presParOf" srcId="{2D73D275-FD50-4F35-BFCE-081A69F01AAC}" destId="{6E96EAC3-675C-47F4-AB99-2550E905A3E8}" srcOrd="0" destOrd="0" presId="urn:microsoft.com/office/officeart/2005/8/layout/hList1"/>
    <dgm:cxn modelId="{59325FE0-D0CC-4F7F-B234-3BE0861C8837}" type="presParOf" srcId="{2D73D275-FD50-4F35-BFCE-081A69F01AAC}" destId="{3E6688CB-F9FF-4F87-A922-5E29C9259598}" srcOrd="1" destOrd="0" presId="urn:microsoft.com/office/officeart/2005/8/layout/hList1"/>
    <dgm:cxn modelId="{3C245D84-8599-413D-A29C-66F6DFAFBEB1}" type="presParOf" srcId="{A0E60FBD-5EA7-4320-98F0-1C7AF8A56610}" destId="{92D2AD36-2FEC-4A12-B764-8F751487859A}" srcOrd="3" destOrd="0" presId="urn:microsoft.com/office/officeart/2005/8/layout/hList1"/>
    <dgm:cxn modelId="{F3DA3645-5C88-49C6-9EBB-777D6CB14CCB}" type="presParOf" srcId="{A0E60FBD-5EA7-4320-98F0-1C7AF8A56610}" destId="{4A62A69D-ABB7-4C93-9DA8-BFD459AB28DE}" srcOrd="4" destOrd="0" presId="urn:microsoft.com/office/officeart/2005/8/layout/hList1"/>
    <dgm:cxn modelId="{E8C51A68-D5D9-493F-9B83-5AA285F57D25}" type="presParOf" srcId="{4A62A69D-ABB7-4C93-9DA8-BFD459AB28DE}" destId="{2F383EAC-0DF4-4AA5-A43E-CAF31FDACB7D}" srcOrd="0" destOrd="0" presId="urn:microsoft.com/office/officeart/2005/8/layout/hList1"/>
    <dgm:cxn modelId="{931AF0BA-C475-4DAD-806A-5D155251D6FD}" type="presParOf" srcId="{4A62A69D-ABB7-4C93-9DA8-BFD459AB28DE}" destId="{E4E2FB86-A5A2-4C88-9CF1-900571B004F1}" srcOrd="1" destOrd="0" presId="urn:microsoft.com/office/officeart/2005/8/layout/hList1"/>
    <dgm:cxn modelId="{6E8AFFFC-2A3A-4897-851D-B7FE425F5307}" type="presParOf" srcId="{A0E60FBD-5EA7-4320-98F0-1C7AF8A56610}" destId="{C4C6CF42-82F8-46B5-9C8E-57AAC28582BA}" srcOrd="5" destOrd="0" presId="urn:microsoft.com/office/officeart/2005/8/layout/hList1"/>
    <dgm:cxn modelId="{E7B05663-5FAE-4B68-9600-A31D37CD2F9A}" type="presParOf" srcId="{A0E60FBD-5EA7-4320-98F0-1C7AF8A56610}" destId="{DAD5B444-02A1-4595-A5E3-8DE4D798F81A}" srcOrd="6" destOrd="0" presId="urn:microsoft.com/office/officeart/2005/8/layout/hList1"/>
    <dgm:cxn modelId="{15A9B554-4C06-4C75-B1E2-E769838DF104}" type="presParOf" srcId="{DAD5B444-02A1-4595-A5E3-8DE4D798F81A}" destId="{079FCBA0-3600-4302-B824-2E78669632CC}" srcOrd="0" destOrd="0" presId="urn:microsoft.com/office/officeart/2005/8/layout/hList1"/>
    <dgm:cxn modelId="{BD82EF3C-3734-4EE3-8149-23DAD28BC763}" type="presParOf" srcId="{DAD5B444-02A1-4595-A5E3-8DE4D798F81A}" destId="{170E8871-DEFA-465E-85D9-78AFDE46244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2BC06D-7944-4FB7-A1AE-C2D9CBAFCFD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8091478-EE96-41B6-9D13-B21C12946E95}">
      <dgm:prSet phldrT="[Texto]"/>
      <dgm:spPr/>
      <dgm:t>
        <a:bodyPr/>
        <a:lstStyle/>
        <a:p>
          <a:r>
            <a:rPr lang="pt-BR" dirty="0"/>
            <a:t>Infecções</a:t>
          </a:r>
        </a:p>
      </dgm:t>
    </dgm:pt>
    <dgm:pt modelId="{E87D6C45-8250-4784-9ABC-5B86321AF84C}" type="parTrans" cxnId="{8BA4FC1A-0705-4E4B-B654-3BEC2099DD8B}">
      <dgm:prSet/>
      <dgm:spPr/>
      <dgm:t>
        <a:bodyPr/>
        <a:lstStyle/>
        <a:p>
          <a:endParaRPr lang="pt-BR"/>
        </a:p>
      </dgm:t>
    </dgm:pt>
    <dgm:pt modelId="{5D5D924B-B386-4BCF-82A8-71F67D1CADED}" type="sibTrans" cxnId="{8BA4FC1A-0705-4E4B-B654-3BEC2099DD8B}">
      <dgm:prSet/>
      <dgm:spPr/>
      <dgm:t>
        <a:bodyPr/>
        <a:lstStyle/>
        <a:p>
          <a:endParaRPr lang="pt-BR"/>
        </a:p>
      </dgm:t>
    </dgm:pt>
    <dgm:pt modelId="{BDE0D415-1E98-4703-ACFB-FA1BA626C794}">
      <dgm:prSet phldrT="[Texto]"/>
      <dgm:spPr/>
      <dgm:t>
        <a:bodyPr/>
        <a:lstStyle/>
        <a:p>
          <a:r>
            <a:rPr lang="pt-BR" dirty="0"/>
            <a:t>TB</a:t>
          </a:r>
        </a:p>
      </dgm:t>
    </dgm:pt>
    <dgm:pt modelId="{61C7ECD3-566E-44AD-A866-F0930D1005D8}" type="parTrans" cxnId="{D89024F8-91E2-49B1-AEFC-3C53330F6D1F}">
      <dgm:prSet/>
      <dgm:spPr/>
      <dgm:t>
        <a:bodyPr/>
        <a:lstStyle/>
        <a:p>
          <a:endParaRPr lang="pt-BR"/>
        </a:p>
      </dgm:t>
    </dgm:pt>
    <dgm:pt modelId="{FFE959C1-9BA0-4693-9F87-150FE2BF7221}" type="sibTrans" cxnId="{D89024F8-91E2-49B1-AEFC-3C53330F6D1F}">
      <dgm:prSet/>
      <dgm:spPr/>
      <dgm:t>
        <a:bodyPr/>
        <a:lstStyle/>
        <a:p>
          <a:endParaRPr lang="pt-BR"/>
        </a:p>
      </dgm:t>
    </dgm:pt>
    <dgm:pt modelId="{EED1622B-FCE9-4A35-B8C0-999B0E250D86}">
      <dgm:prSet phldrT="[Texto]"/>
      <dgm:spPr/>
      <dgm:t>
        <a:bodyPr/>
        <a:lstStyle/>
        <a:p>
          <a:r>
            <a:rPr lang="pt-BR" dirty="0"/>
            <a:t>Fúngicas</a:t>
          </a:r>
        </a:p>
      </dgm:t>
    </dgm:pt>
    <dgm:pt modelId="{EB520E9D-7ED8-4BA0-B8B7-08D92932B0A4}" type="parTrans" cxnId="{E0501CCE-CFA4-4AA8-BE8D-C15B7D87EA99}">
      <dgm:prSet/>
      <dgm:spPr/>
      <dgm:t>
        <a:bodyPr/>
        <a:lstStyle/>
        <a:p>
          <a:endParaRPr lang="pt-BR"/>
        </a:p>
      </dgm:t>
    </dgm:pt>
    <dgm:pt modelId="{12C37E41-39BC-41E0-ABE8-07FF244224CE}" type="sibTrans" cxnId="{E0501CCE-CFA4-4AA8-BE8D-C15B7D87EA99}">
      <dgm:prSet/>
      <dgm:spPr/>
      <dgm:t>
        <a:bodyPr/>
        <a:lstStyle/>
        <a:p>
          <a:endParaRPr lang="pt-BR"/>
        </a:p>
      </dgm:t>
    </dgm:pt>
    <dgm:pt modelId="{E1995CC8-C9B7-4356-AECD-EBA63B87BE0A}">
      <dgm:prSet phldrT="[Texto]"/>
      <dgm:spPr/>
      <dgm:t>
        <a:bodyPr/>
        <a:lstStyle/>
        <a:p>
          <a:r>
            <a:rPr lang="pt-BR" dirty="0"/>
            <a:t>Tumores benignos</a:t>
          </a:r>
        </a:p>
      </dgm:t>
    </dgm:pt>
    <dgm:pt modelId="{3F282E86-2E12-44C8-8062-7C0987A58EDA}" type="parTrans" cxnId="{44C3E424-3020-4FE3-B586-56122FE53384}">
      <dgm:prSet/>
      <dgm:spPr/>
      <dgm:t>
        <a:bodyPr/>
        <a:lstStyle/>
        <a:p>
          <a:endParaRPr lang="pt-BR"/>
        </a:p>
      </dgm:t>
    </dgm:pt>
    <dgm:pt modelId="{AA6D13C1-70FB-4127-9244-BE929AFBEF61}" type="sibTrans" cxnId="{44C3E424-3020-4FE3-B586-56122FE53384}">
      <dgm:prSet/>
      <dgm:spPr/>
      <dgm:t>
        <a:bodyPr/>
        <a:lstStyle/>
        <a:p>
          <a:endParaRPr lang="pt-BR"/>
        </a:p>
      </dgm:t>
    </dgm:pt>
    <dgm:pt modelId="{36636203-AE8C-40BE-9F16-E10F014B57E5}">
      <dgm:prSet phldrT="[Texto]"/>
      <dgm:spPr/>
      <dgm:t>
        <a:bodyPr/>
        <a:lstStyle/>
        <a:p>
          <a:r>
            <a:rPr lang="pt-BR" dirty="0" err="1"/>
            <a:t>Hamartoma</a:t>
          </a:r>
          <a:endParaRPr lang="pt-BR" dirty="0"/>
        </a:p>
      </dgm:t>
    </dgm:pt>
    <dgm:pt modelId="{9CE70D0B-2CF3-43D1-BAA9-CBEDCD4AA74A}" type="parTrans" cxnId="{4E7AD7F5-1603-47B6-B8C3-165624766019}">
      <dgm:prSet/>
      <dgm:spPr/>
      <dgm:t>
        <a:bodyPr/>
        <a:lstStyle/>
        <a:p>
          <a:endParaRPr lang="pt-BR"/>
        </a:p>
      </dgm:t>
    </dgm:pt>
    <dgm:pt modelId="{D39D18A4-BF84-4865-B740-4CF5BCDD2989}" type="sibTrans" cxnId="{4E7AD7F5-1603-47B6-B8C3-165624766019}">
      <dgm:prSet/>
      <dgm:spPr/>
      <dgm:t>
        <a:bodyPr/>
        <a:lstStyle/>
        <a:p>
          <a:endParaRPr lang="pt-BR"/>
        </a:p>
      </dgm:t>
    </dgm:pt>
    <dgm:pt modelId="{90038888-7BA6-4BD5-B09F-B197637E1029}">
      <dgm:prSet phldrT="[Texto]"/>
      <dgm:spPr/>
      <dgm:t>
        <a:bodyPr/>
        <a:lstStyle/>
        <a:p>
          <a:r>
            <a:rPr lang="pt-BR" dirty="0"/>
            <a:t>Tumor </a:t>
          </a:r>
          <a:r>
            <a:rPr lang="pt-BR" dirty="0" err="1"/>
            <a:t>miofibroblástico</a:t>
          </a:r>
          <a:r>
            <a:rPr lang="pt-BR" dirty="0"/>
            <a:t> inflamatório</a:t>
          </a:r>
        </a:p>
      </dgm:t>
    </dgm:pt>
    <dgm:pt modelId="{71ABDEE2-A182-40BC-BC98-EB91529A1085}" type="parTrans" cxnId="{6408CE37-AFA0-4B97-B465-1923F8CF1CE3}">
      <dgm:prSet/>
      <dgm:spPr/>
      <dgm:t>
        <a:bodyPr/>
        <a:lstStyle/>
        <a:p>
          <a:endParaRPr lang="pt-BR"/>
        </a:p>
      </dgm:t>
    </dgm:pt>
    <dgm:pt modelId="{64B650DA-578E-4108-8CA0-616F14B0144A}" type="sibTrans" cxnId="{6408CE37-AFA0-4B97-B465-1923F8CF1CE3}">
      <dgm:prSet/>
      <dgm:spPr/>
      <dgm:t>
        <a:bodyPr/>
        <a:lstStyle/>
        <a:p>
          <a:endParaRPr lang="pt-BR"/>
        </a:p>
      </dgm:t>
    </dgm:pt>
    <dgm:pt modelId="{C742123B-FE7D-4AB7-A78A-B0285E99C13A}">
      <dgm:prSet phldrT="[Texto]"/>
      <dgm:spPr/>
      <dgm:t>
        <a:bodyPr/>
        <a:lstStyle/>
        <a:p>
          <a:r>
            <a:rPr lang="pt-BR" dirty="0"/>
            <a:t>Doenças inflamatórias</a:t>
          </a:r>
        </a:p>
      </dgm:t>
    </dgm:pt>
    <dgm:pt modelId="{A5FDE969-5D8E-4312-9480-4D6F1F04D312}" type="parTrans" cxnId="{780E698E-9AD6-4C81-B7F3-0E3B051D8CFE}">
      <dgm:prSet/>
      <dgm:spPr/>
      <dgm:t>
        <a:bodyPr/>
        <a:lstStyle/>
        <a:p>
          <a:endParaRPr lang="pt-BR"/>
        </a:p>
      </dgm:t>
    </dgm:pt>
    <dgm:pt modelId="{63EE775E-1834-4DFF-84C0-ECCE2BD99AA8}" type="sibTrans" cxnId="{780E698E-9AD6-4C81-B7F3-0E3B051D8CFE}">
      <dgm:prSet/>
      <dgm:spPr/>
      <dgm:t>
        <a:bodyPr/>
        <a:lstStyle/>
        <a:p>
          <a:endParaRPr lang="pt-BR"/>
        </a:p>
      </dgm:t>
    </dgm:pt>
    <dgm:pt modelId="{00CA9CF2-C894-4797-9BC0-86E8CCD3B03E}">
      <dgm:prSet phldrT="[Texto]"/>
      <dgm:spPr/>
      <dgm:t>
        <a:bodyPr/>
        <a:lstStyle/>
        <a:p>
          <a:r>
            <a:rPr lang="pt-BR" dirty="0"/>
            <a:t>LNF intrapulmonar</a:t>
          </a:r>
        </a:p>
      </dgm:t>
    </dgm:pt>
    <dgm:pt modelId="{DC4DE74D-F650-4BA6-A574-73B632C50386}" type="parTrans" cxnId="{4ADFAB7B-DEB3-4AEF-966C-2B279E79D823}">
      <dgm:prSet/>
      <dgm:spPr/>
      <dgm:t>
        <a:bodyPr/>
        <a:lstStyle/>
        <a:p>
          <a:endParaRPr lang="pt-BR"/>
        </a:p>
      </dgm:t>
    </dgm:pt>
    <dgm:pt modelId="{798518CC-3296-4B89-A93F-AC7D697E27FA}" type="sibTrans" cxnId="{4ADFAB7B-DEB3-4AEF-966C-2B279E79D823}">
      <dgm:prSet/>
      <dgm:spPr/>
      <dgm:t>
        <a:bodyPr/>
        <a:lstStyle/>
        <a:p>
          <a:endParaRPr lang="pt-BR"/>
        </a:p>
      </dgm:t>
    </dgm:pt>
    <dgm:pt modelId="{997BE156-E4E7-406E-8F90-8FFE8825E758}">
      <dgm:prSet phldrT="[Texto]"/>
      <dgm:spPr/>
      <dgm:t>
        <a:bodyPr/>
        <a:lstStyle/>
        <a:p>
          <a:r>
            <a:rPr lang="pt-BR" dirty="0"/>
            <a:t>Abscessos</a:t>
          </a:r>
        </a:p>
      </dgm:t>
    </dgm:pt>
    <dgm:pt modelId="{9391D707-4C80-4BB4-ABED-58F8496FB916}" type="parTrans" cxnId="{3BC76E5B-5E93-4500-9A7C-0B5093AB6029}">
      <dgm:prSet/>
      <dgm:spPr/>
      <dgm:t>
        <a:bodyPr/>
        <a:lstStyle/>
        <a:p>
          <a:endParaRPr lang="pt-BR"/>
        </a:p>
      </dgm:t>
    </dgm:pt>
    <dgm:pt modelId="{E857A0C1-A572-4723-BCCE-CC525B55BC26}" type="sibTrans" cxnId="{3BC76E5B-5E93-4500-9A7C-0B5093AB6029}">
      <dgm:prSet/>
      <dgm:spPr/>
      <dgm:t>
        <a:bodyPr/>
        <a:lstStyle/>
        <a:p>
          <a:endParaRPr lang="pt-BR"/>
        </a:p>
      </dgm:t>
    </dgm:pt>
    <dgm:pt modelId="{69C3883A-4FA5-4C00-AE04-EB95C19331E8}">
      <dgm:prSet phldrT="[Texto]"/>
      <dgm:spPr/>
      <dgm:t>
        <a:bodyPr/>
        <a:lstStyle/>
        <a:p>
          <a:r>
            <a:rPr lang="pt-BR" dirty="0"/>
            <a:t>Sistêmicas</a:t>
          </a:r>
        </a:p>
      </dgm:t>
    </dgm:pt>
    <dgm:pt modelId="{BDA3899B-F97F-496C-806D-5BF6EF7C0D9A}" type="parTrans" cxnId="{9FCB8E36-8874-48AF-9CA3-1F2EA0F0108D}">
      <dgm:prSet/>
      <dgm:spPr/>
      <dgm:t>
        <a:bodyPr/>
        <a:lstStyle/>
        <a:p>
          <a:endParaRPr lang="pt-BR"/>
        </a:p>
      </dgm:t>
    </dgm:pt>
    <dgm:pt modelId="{116AB4F1-368A-4929-BECE-3B90B1FE784E}" type="sibTrans" cxnId="{9FCB8E36-8874-48AF-9CA3-1F2EA0F0108D}">
      <dgm:prSet/>
      <dgm:spPr/>
      <dgm:t>
        <a:bodyPr/>
        <a:lstStyle/>
        <a:p>
          <a:endParaRPr lang="pt-BR"/>
        </a:p>
      </dgm:t>
    </dgm:pt>
    <dgm:pt modelId="{58A62685-9C65-4C23-80F5-3D65E622CE59}">
      <dgm:prSet phldrT="[Texto]"/>
      <dgm:spPr/>
      <dgm:t>
        <a:bodyPr/>
        <a:lstStyle/>
        <a:p>
          <a:r>
            <a:rPr lang="pt-BR" dirty="0"/>
            <a:t>Induzidas por </a:t>
          </a:r>
          <a:r>
            <a:rPr lang="pt-BR" dirty="0" err="1"/>
            <a:t>tto</a:t>
          </a:r>
          <a:endParaRPr lang="pt-BR" dirty="0"/>
        </a:p>
      </dgm:t>
    </dgm:pt>
    <dgm:pt modelId="{5F5FAED4-21B1-4331-99C0-859FC2CF4B90}" type="parTrans" cxnId="{652E73DB-4E89-4194-B877-BBE7E6904180}">
      <dgm:prSet/>
      <dgm:spPr/>
      <dgm:t>
        <a:bodyPr/>
        <a:lstStyle/>
        <a:p>
          <a:endParaRPr lang="pt-BR"/>
        </a:p>
      </dgm:t>
    </dgm:pt>
    <dgm:pt modelId="{FC54823A-E399-4C6A-B21A-FFB15A187B13}" type="sibTrans" cxnId="{652E73DB-4E89-4194-B877-BBE7E6904180}">
      <dgm:prSet/>
      <dgm:spPr/>
      <dgm:t>
        <a:bodyPr/>
        <a:lstStyle/>
        <a:p>
          <a:endParaRPr lang="pt-BR"/>
        </a:p>
      </dgm:t>
    </dgm:pt>
    <dgm:pt modelId="{0963FAEC-83E9-4E83-AEA9-50B9D23456F3}" type="pres">
      <dgm:prSet presAssocID="{E62BC06D-7944-4FB7-A1AE-C2D9CBAFCFDF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86F6073-1240-49AC-9CAC-41DD836D69E1}" type="pres">
      <dgm:prSet presAssocID="{E62BC06D-7944-4FB7-A1AE-C2D9CBAFCFDF}" presName="cycle" presStyleCnt="0"/>
      <dgm:spPr/>
    </dgm:pt>
    <dgm:pt modelId="{6B67D9AC-0C58-4A6C-BEB5-04A58989079A}" type="pres">
      <dgm:prSet presAssocID="{E62BC06D-7944-4FB7-A1AE-C2D9CBAFCFDF}" presName="centerShape" presStyleCnt="0"/>
      <dgm:spPr/>
    </dgm:pt>
    <dgm:pt modelId="{ED646FB5-359A-40AC-A530-203817DA3117}" type="pres">
      <dgm:prSet presAssocID="{E62BC06D-7944-4FB7-A1AE-C2D9CBAFCFDF}" presName="connSite" presStyleLbl="node1" presStyleIdx="0" presStyleCnt="4"/>
      <dgm:spPr/>
    </dgm:pt>
    <dgm:pt modelId="{A5CAA9B7-BE2B-4E24-9E17-83363A5E46AB}" type="pres">
      <dgm:prSet presAssocID="{E62BC06D-7944-4FB7-A1AE-C2D9CBAFCFDF}" presName="visible" presStyleLbl="node1" presStyleIdx="0" presStyleCnt="4" custLinFactNeighborX="-18936" custLinFactNeighborY="-4849"/>
      <dgm:spPr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363" t="8287" r="-2363" b="8287"/>
          </a:stretch>
        </a:blipFill>
      </dgm:spPr>
      <dgm:extLst>
        <a:ext uri="{E40237B7-FDA0-4F09-8148-C483321AD2D9}">
          <dgm14:cNvPr xmlns:dgm14="http://schemas.microsoft.com/office/drawing/2010/diagram" id="0" name="" descr="Pulmões com vírus estrutura de tópicos"/>
        </a:ext>
      </dgm:extLst>
    </dgm:pt>
    <dgm:pt modelId="{F692D969-14F4-4D24-9CAC-981F3A20885C}" type="pres">
      <dgm:prSet presAssocID="{E87D6C45-8250-4784-9ABC-5B86321AF84C}" presName="Name25" presStyleLbl="parChTrans1D1" presStyleIdx="0" presStyleCnt="3"/>
      <dgm:spPr/>
    </dgm:pt>
    <dgm:pt modelId="{BDB5239A-7942-4D52-B517-59AD98139B61}" type="pres">
      <dgm:prSet presAssocID="{E8091478-EE96-41B6-9D13-B21C12946E95}" presName="node" presStyleCnt="0"/>
      <dgm:spPr/>
    </dgm:pt>
    <dgm:pt modelId="{8972E1DB-5D69-46FA-8C2D-77FE644FC392}" type="pres">
      <dgm:prSet presAssocID="{E8091478-EE96-41B6-9D13-B21C12946E95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6C084717-1B6D-4A25-A45F-775C69CAD77B}" type="pres">
      <dgm:prSet presAssocID="{E8091478-EE96-41B6-9D13-B21C12946E95}" presName="childNode" presStyleLbl="revTx" presStyleIdx="0" presStyleCnt="3">
        <dgm:presLayoutVars>
          <dgm:bulletEnabled val="1"/>
        </dgm:presLayoutVars>
      </dgm:prSet>
      <dgm:spPr/>
    </dgm:pt>
    <dgm:pt modelId="{71FB4532-098F-4DA1-B770-38B981BF13CF}" type="pres">
      <dgm:prSet presAssocID="{3F282E86-2E12-44C8-8062-7C0987A58EDA}" presName="Name25" presStyleLbl="parChTrans1D1" presStyleIdx="1" presStyleCnt="3"/>
      <dgm:spPr/>
    </dgm:pt>
    <dgm:pt modelId="{C056786E-871F-4B54-85B2-A9EBAB359A89}" type="pres">
      <dgm:prSet presAssocID="{E1995CC8-C9B7-4356-AECD-EBA63B87BE0A}" presName="node" presStyleCnt="0"/>
      <dgm:spPr/>
    </dgm:pt>
    <dgm:pt modelId="{EE651AAB-0840-4E81-9E5B-73EC02258DCE}" type="pres">
      <dgm:prSet presAssocID="{E1995CC8-C9B7-4356-AECD-EBA63B87BE0A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C85B8712-B611-4C5E-A3BF-863467B67B0E}" type="pres">
      <dgm:prSet presAssocID="{E1995CC8-C9B7-4356-AECD-EBA63B87BE0A}" presName="childNode" presStyleLbl="revTx" presStyleIdx="1" presStyleCnt="3">
        <dgm:presLayoutVars>
          <dgm:bulletEnabled val="1"/>
        </dgm:presLayoutVars>
      </dgm:prSet>
      <dgm:spPr/>
    </dgm:pt>
    <dgm:pt modelId="{0D4B63F1-89A3-4443-A53C-8C2ACD9E5276}" type="pres">
      <dgm:prSet presAssocID="{A5FDE969-5D8E-4312-9480-4D6F1F04D312}" presName="Name25" presStyleLbl="parChTrans1D1" presStyleIdx="2" presStyleCnt="3"/>
      <dgm:spPr/>
    </dgm:pt>
    <dgm:pt modelId="{FE845EC2-BDB5-4BEA-AEEF-A64C258C2A12}" type="pres">
      <dgm:prSet presAssocID="{C742123B-FE7D-4AB7-A78A-B0285E99C13A}" presName="node" presStyleCnt="0"/>
      <dgm:spPr/>
    </dgm:pt>
    <dgm:pt modelId="{57D04F0E-FF76-4F7A-9137-3D619EB86E2F}" type="pres">
      <dgm:prSet presAssocID="{C742123B-FE7D-4AB7-A78A-B0285E99C13A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D0D345F7-1D34-4E7A-B734-FC9A231F5B63}" type="pres">
      <dgm:prSet presAssocID="{C742123B-FE7D-4AB7-A78A-B0285E99C13A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5E6BA019-F2E0-4549-AB76-4AAE383BB43A}" type="presOf" srcId="{EED1622B-FCE9-4A35-B8C0-999B0E250D86}" destId="{6C084717-1B6D-4A25-A45F-775C69CAD77B}" srcOrd="0" destOrd="1" presId="urn:microsoft.com/office/officeart/2005/8/layout/radial2"/>
    <dgm:cxn modelId="{8BA4FC1A-0705-4E4B-B654-3BEC2099DD8B}" srcId="{E62BC06D-7944-4FB7-A1AE-C2D9CBAFCFDF}" destId="{E8091478-EE96-41B6-9D13-B21C12946E95}" srcOrd="0" destOrd="0" parTransId="{E87D6C45-8250-4784-9ABC-5B86321AF84C}" sibTransId="{5D5D924B-B386-4BCF-82A8-71F67D1CADED}"/>
    <dgm:cxn modelId="{492EAF21-61F2-4550-98F7-A6893DA07923}" type="presOf" srcId="{BDE0D415-1E98-4703-ACFB-FA1BA626C794}" destId="{6C084717-1B6D-4A25-A45F-775C69CAD77B}" srcOrd="0" destOrd="0" presId="urn:microsoft.com/office/officeart/2005/8/layout/radial2"/>
    <dgm:cxn modelId="{44C3E424-3020-4FE3-B586-56122FE53384}" srcId="{E62BC06D-7944-4FB7-A1AE-C2D9CBAFCFDF}" destId="{E1995CC8-C9B7-4356-AECD-EBA63B87BE0A}" srcOrd="1" destOrd="0" parTransId="{3F282E86-2E12-44C8-8062-7C0987A58EDA}" sibTransId="{AA6D13C1-70FB-4127-9244-BE929AFBEF61}"/>
    <dgm:cxn modelId="{9FCB8E36-8874-48AF-9CA3-1F2EA0F0108D}" srcId="{C742123B-FE7D-4AB7-A78A-B0285E99C13A}" destId="{69C3883A-4FA5-4C00-AE04-EB95C19331E8}" srcOrd="0" destOrd="0" parTransId="{BDA3899B-F97F-496C-806D-5BF6EF7C0D9A}" sibTransId="{116AB4F1-368A-4929-BECE-3B90B1FE784E}"/>
    <dgm:cxn modelId="{6408CE37-AFA0-4B97-B465-1923F8CF1CE3}" srcId="{E1995CC8-C9B7-4356-AECD-EBA63B87BE0A}" destId="{90038888-7BA6-4BD5-B09F-B197637E1029}" srcOrd="2" destOrd="0" parTransId="{71ABDEE2-A182-40BC-BC98-EB91529A1085}" sibTransId="{64B650DA-578E-4108-8CA0-616F14B0144A}"/>
    <dgm:cxn modelId="{3BC76E5B-5E93-4500-9A7C-0B5093AB6029}" srcId="{E8091478-EE96-41B6-9D13-B21C12946E95}" destId="{997BE156-E4E7-406E-8F90-8FFE8825E758}" srcOrd="2" destOrd="0" parTransId="{9391D707-4C80-4BB4-ABED-58F8496FB916}" sibTransId="{E857A0C1-A572-4723-BCCE-CC525B55BC26}"/>
    <dgm:cxn modelId="{198F915C-43B6-4FBE-9987-61A0088573CA}" type="presOf" srcId="{E62BC06D-7944-4FB7-A1AE-C2D9CBAFCFDF}" destId="{0963FAEC-83E9-4E83-AEA9-50B9D23456F3}" srcOrd="0" destOrd="0" presId="urn:microsoft.com/office/officeart/2005/8/layout/radial2"/>
    <dgm:cxn modelId="{99498864-9B39-43BF-A067-E8AB3FD98018}" type="presOf" srcId="{00CA9CF2-C894-4797-9BC0-86E8CCD3B03E}" destId="{C85B8712-B611-4C5E-A3BF-863467B67B0E}" srcOrd="0" destOrd="1" presId="urn:microsoft.com/office/officeart/2005/8/layout/radial2"/>
    <dgm:cxn modelId="{FC36E966-4833-4931-937D-08817EC17D53}" type="presOf" srcId="{36636203-AE8C-40BE-9F16-E10F014B57E5}" destId="{C85B8712-B611-4C5E-A3BF-863467B67B0E}" srcOrd="0" destOrd="0" presId="urn:microsoft.com/office/officeart/2005/8/layout/radial2"/>
    <dgm:cxn modelId="{C70A5469-552E-405F-877C-D7E3D79CA70D}" type="presOf" srcId="{997BE156-E4E7-406E-8F90-8FFE8825E758}" destId="{6C084717-1B6D-4A25-A45F-775C69CAD77B}" srcOrd="0" destOrd="2" presId="urn:microsoft.com/office/officeart/2005/8/layout/radial2"/>
    <dgm:cxn modelId="{D95F9749-2D49-4CC9-9FB1-3B0E47C2CEA3}" type="presOf" srcId="{C742123B-FE7D-4AB7-A78A-B0285E99C13A}" destId="{57D04F0E-FF76-4F7A-9137-3D619EB86E2F}" srcOrd="0" destOrd="0" presId="urn:microsoft.com/office/officeart/2005/8/layout/radial2"/>
    <dgm:cxn modelId="{9BAF6C4A-5372-423B-8DD7-81307C28F2B4}" type="presOf" srcId="{69C3883A-4FA5-4C00-AE04-EB95C19331E8}" destId="{D0D345F7-1D34-4E7A-B734-FC9A231F5B63}" srcOrd="0" destOrd="0" presId="urn:microsoft.com/office/officeart/2005/8/layout/radial2"/>
    <dgm:cxn modelId="{4ADFAB7B-DEB3-4AEF-966C-2B279E79D823}" srcId="{E1995CC8-C9B7-4356-AECD-EBA63B87BE0A}" destId="{00CA9CF2-C894-4797-9BC0-86E8CCD3B03E}" srcOrd="1" destOrd="0" parTransId="{DC4DE74D-F650-4BA6-A574-73B632C50386}" sibTransId="{798518CC-3296-4B89-A93F-AC7D697E27FA}"/>
    <dgm:cxn modelId="{62D50187-457C-459A-B707-FB0957D30C0C}" type="presOf" srcId="{90038888-7BA6-4BD5-B09F-B197637E1029}" destId="{C85B8712-B611-4C5E-A3BF-863467B67B0E}" srcOrd="0" destOrd="2" presId="urn:microsoft.com/office/officeart/2005/8/layout/radial2"/>
    <dgm:cxn modelId="{780E698E-9AD6-4C81-B7F3-0E3B051D8CFE}" srcId="{E62BC06D-7944-4FB7-A1AE-C2D9CBAFCFDF}" destId="{C742123B-FE7D-4AB7-A78A-B0285E99C13A}" srcOrd="2" destOrd="0" parTransId="{A5FDE969-5D8E-4312-9480-4D6F1F04D312}" sibTransId="{63EE775E-1834-4DFF-84C0-ECCE2BD99AA8}"/>
    <dgm:cxn modelId="{62ACDD8F-3AF6-414C-9F46-D5410EA7CBFE}" type="presOf" srcId="{58A62685-9C65-4C23-80F5-3D65E622CE59}" destId="{D0D345F7-1D34-4E7A-B734-FC9A231F5B63}" srcOrd="0" destOrd="1" presId="urn:microsoft.com/office/officeart/2005/8/layout/radial2"/>
    <dgm:cxn modelId="{508744C1-1A44-4AC5-BFA7-90CF50F14485}" type="presOf" srcId="{3F282E86-2E12-44C8-8062-7C0987A58EDA}" destId="{71FB4532-098F-4DA1-B770-38B981BF13CF}" srcOrd="0" destOrd="0" presId="urn:microsoft.com/office/officeart/2005/8/layout/radial2"/>
    <dgm:cxn modelId="{E0501CCE-CFA4-4AA8-BE8D-C15B7D87EA99}" srcId="{E8091478-EE96-41B6-9D13-B21C12946E95}" destId="{EED1622B-FCE9-4A35-B8C0-999B0E250D86}" srcOrd="1" destOrd="0" parTransId="{EB520E9D-7ED8-4BA0-B8B7-08D92932B0A4}" sibTransId="{12C37E41-39BC-41E0-ABE8-07FF244224CE}"/>
    <dgm:cxn modelId="{2D98B1D5-82D3-4A55-9EA2-265AC108F98E}" type="presOf" srcId="{E8091478-EE96-41B6-9D13-B21C12946E95}" destId="{8972E1DB-5D69-46FA-8C2D-77FE644FC392}" srcOrd="0" destOrd="0" presId="urn:microsoft.com/office/officeart/2005/8/layout/radial2"/>
    <dgm:cxn modelId="{CE3CADD8-88A3-4296-A4B9-75374C54032D}" type="presOf" srcId="{E1995CC8-C9B7-4356-AECD-EBA63B87BE0A}" destId="{EE651AAB-0840-4E81-9E5B-73EC02258DCE}" srcOrd="0" destOrd="0" presId="urn:microsoft.com/office/officeart/2005/8/layout/radial2"/>
    <dgm:cxn modelId="{652E73DB-4E89-4194-B877-BBE7E6904180}" srcId="{C742123B-FE7D-4AB7-A78A-B0285E99C13A}" destId="{58A62685-9C65-4C23-80F5-3D65E622CE59}" srcOrd="1" destOrd="0" parTransId="{5F5FAED4-21B1-4331-99C0-859FC2CF4B90}" sibTransId="{FC54823A-E399-4C6A-B21A-FFB15A187B13}"/>
    <dgm:cxn modelId="{8185C2EE-ED30-4FE5-806D-C55083DCFCAB}" type="presOf" srcId="{E87D6C45-8250-4784-9ABC-5B86321AF84C}" destId="{F692D969-14F4-4D24-9CAC-981F3A20885C}" srcOrd="0" destOrd="0" presId="urn:microsoft.com/office/officeart/2005/8/layout/radial2"/>
    <dgm:cxn modelId="{C19417F0-2152-4319-89AD-F2B5E29CE426}" type="presOf" srcId="{A5FDE969-5D8E-4312-9480-4D6F1F04D312}" destId="{0D4B63F1-89A3-4443-A53C-8C2ACD9E5276}" srcOrd="0" destOrd="0" presId="urn:microsoft.com/office/officeart/2005/8/layout/radial2"/>
    <dgm:cxn modelId="{4E7AD7F5-1603-47B6-B8C3-165624766019}" srcId="{E1995CC8-C9B7-4356-AECD-EBA63B87BE0A}" destId="{36636203-AE8C-40BE-9F16-E10F014B57E5}" srcOrd="0" destOrd="0" parTransId="{9CE70D0B-2CF3-43D1-BAA9-CBEDCD4AA74A}" sibTransId="{D39D18A4-BF84-4865-B740-4CF5BCDD2989}"/>
    <dgm:cxn modelId="{D89024F8-91E2-49B1-AEFC-3C53330F6D1F}" srcId="{E8091478-EE96-41B6-9D13-B21C12946E95}" destId="{BDE0D415-1E98-4703-ACFB-FA1BA626C794}" srcOrd="0" destOrd="0" parTransId="{61C7ECD3-566E-44AD-A866-F0930D1005D8}" sibTransId="{FFE959C1-9BA0-4693-9F87-150FE2BF7221}"/>
    <dgm:cxn modelId="{CBBE1D97-DDA3-4C3C-923D-6C11CDD77DE9}" type="presParOf" srcId="{0963FAEC-83E9-4E83-AEA9-50B9D23456F3}" destId="{986F6073-1240-49AC-9CAC-41DD836D69E1}" srcOrd="0" destOrd="0" presId="urn:microsoft.com/office/officeart/2005/8/layout/radial2"/>
    <dgm:cxn modelId="{CE74387C-26DB-4C03-B174-3616BD156759}" type="presParOf" srcId="{986F6073-1240-49AC-9CAC-41DD836D69E1}" destId="{6B67D9AC-0C58-4A6C-BEB5-04A58989079A}" srcOrd="0" destOrd="0" presId="urn:microsoft.com/office/officeart/2005/8/layout/radial2"/>
    <dgm:cxn modelId="{2BC418B2-8F0D-4978-A091-CE409E49AC14}" type="presParOf" srcId="{6B67D9AC-0C58-4A6C-BEB5-04A58989079A}" destId="{ED646FB5-359A-40AC-A530-203817DA3117}" srcOrd="0" destOrd="0" presId="urn:microsoft.com/office/officeart/2005/8/layout/radial2"/>
    <dgm:cxn modelId="{BB6BE2A3-C717-4D3F-AFCB-7543716405C0}" type="presParOf" srcId="{6B67D9AC-0C58-4A6C-BEB5-04A58989079A}" destId="{A5CAA9B7-BE2B-4E24-9E17-83363A5E46AB}" srcOrd="1" destOrd="0" presId="urn:microsoft.com/office/officeart/2005/8/layout/radial2"/>
    <dgm:cxn modelId="{748006D7-BC4A-4A41-B40A-B52E5F0C7211}" type="presParOf" srcId="{986F6073-1240-49AC-9CAC-41DD836D69E1}" destId="{F692D969-14F4-4D24-9CAC-981F3A20885C}" srcOrd="1" destOrd="0" presId="urn:microsoft.com/office/officeart/2005/8/layout/radial2"/>
    <dgm:cxn modelId="{C052DB6E-EE05-4972-8109-62DD3EE207A2}" type="presParOf" srcId="{986F6073-1240-49AC-9CAC-41DD836D69E1}" destId="{BDB5239A-7942-4D52-B517-59AD98139B61}" srcOrd="2" destOrd="0" presId="urn:microsoft.com/office/officeart/2005/8/layout/radial2"/>
    <dgm:cxn modelId="{F92835E1-8CDF-408E-A5EB-15E74B7259CA}" type="presParOf" srcId="{BDB5239A-7942-4D52-B517-59AD98139B61}" destId="{8972E1DB-5D69-46FA-8C2D-77FE644FC392}" srcOrd="0" destOrd="0" presId="urn:microsoft.com/office/officeart/2005/8/layout/radial2"/>
    <dgm:cxn modelId="{D412CE7E-EC38-4AB9-9C91-8E3E9DD01553}" type="presParOf" srcId="{BDB5239A-7942-4D52-B517-59AD98139B61}" destId="{6C084717-1B6D-4A25-A45F-775C69CAD77B}" srcOrd="1" destOrd="0" presId="urn:microsoft.com/office/officeart/2005/8/layout/radial2"/>
    <dgm:cxn modelId="{F994897E-D217-45CF-9F48-BD93111E214B}" type="presParOf" srcId="{986F6073-1240-49AC-9CAC-41DD836D69E1}" destId="{71FB4532-098F-4DA1-B770-38B981BF13CF}" srcOrd="3" destOrd="0" presId="urn:microsoft.com/office/officeart/2005/8/layout/radial2"/>
    <dgm:cxn modelId="{31410A25-458B-435F-8A18-8F1AB073FB2E}" type="presParOf" srcId="{986F6073-1240-49AC-9CAC-41DD836D69E1}" destId="{C056786E-871F-4B54-85B2-A9EBAB359A89}" srcOrd="4" destOrd="0" presId="urn:microsoft.com/office/officeart/2005/8/layout/radial2"/>
    <dgm:cxn modelId="{A43CEB6B-2E75-47AB-9FB2-ADB52E5DFB5C}" type="presParOf" srcId="{C056786E-871F-4B54-85B2-A9EBAB359A89}" destId="{EE651AAB-0840-4E81-9E5B-73EC02258DCE}" srcOrd="0" destOrd="0" presId="urn:microsoft.com/office/officeart/2005/8/layout/radial2"/>
    <dgm:cxn modelId="{B3FDEF6C-E6EB-4652-AB9C-4DEDB5F133A4}" type="presParOf" srcId="{C056786E-871F-4B54-85B2-A9EBAB359A89}" destId="{C85B8712-B611-4C5E-A3BF-863467B67B0E}" srcOrd="1" destOrd="0" presId="urn:microsoft.com/office/officeart/2005/8/layout/radial2"/>
    <dgm:cxn modelId="{1E516F37-2F7F-4462-A535-132CEC18E545}" type="presParOf" srcId="{986F6073-1240-49AC-9CAC-41DD836D69E1}" destId="{0D4B63F1-89A3-4443-A53C-8C2ACD9E5276}" srcOrd="5" destOrd="0" presId="urn:microsoft.com/office/officeart/2005/8/layout/radial2"/>
    <dgm:cxn modelId="{4A7F59B6-3217-4C77-81A6-4138B49774AF}" type="presParOf" srcId="{986F6073-1240-49AC-9CAC-41DD836D69E1}" destId="{FE845EC2-BDB5-4BEA-AEEF-A64C258C2A12}" srcOrd="6" destOrd="0" presId="urn:microsoft.com/office/officeart/2005/8/layout/radial2"/>
    <dgm:cxn modelId="{A3C3B6A7-4914-489D-BDE0-B588CF004622}" type="presParOf" srcId="{FE845EC2-BDB5-4BEA-AEEF-A64C258C2A12}" destId="{57D04F0E-FF76-4F7A-9137-3D619EB86E2F}" srcOrd="0" destOrd="0" presId="urn:microsoft.com/office/officeart/2005/8/layout/radial2"/>
    <dgm:cxn modelId="{E6A24DE3-9F5D-418A-AAE8-DCDFBAAF3E08}" type="presParOf" srcId="{FE845EC2-BDB5-4BEA-AEEF-A64C258C2A12}" destId="{D0D345F7-1D34-4E7A-B734-FC9A231F5B6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053B5-E19A-4E5B-BCFD-58DB747B1955}">
      <dsp:nvSpPr>
        <dsp:cNvPr id="0" name=""/>
        <dsp:cNvSpPr/>
      </dsp:nvSpPr>
      <dsp:spPr>
        <a:xfrm>
          <a:off x="981559" y="1482191"/>
          <a:ext cx="1489043" cy="14890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4FAD3-2E21-4D36-91AB-8D2319555B11}">
      <dsp:nvSpPr>
        <dsp:cNvPr id="0" name=""/>
        <dsp:cNvSpPr/>
      </dsp:nvSpPr>
      <dsp:spPr>
        <a:xfrm>
          <a:off x="1298896" y="1799529"/>
          <a:ext cx="854369" cy="8543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63B7F-CF7D-4B7D-96D1-AB4AC7C11BE3}">
      <dsp:nvSpPr>
        <dsp:cNvPr id="0" name=""/>
        <dsp:cNvSpPr/>
      </dsp:nvSpPr>
      <dsp:spPr>
        <a:xfrm>
          <a:off x="505553" y="3435036"/>
          <a:ext cx="24410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INTRODUÇÃO</a:t>
          </a:r>
          <a:endParaRPr lang="en-US" sz="1600" kern="1200" dirty="0"/>
        </a:p>
      </dsp:txBody>
      <dsp:txXfrm>
        <a:off x="505553" y="3435036"/>
        <a:ext cx="2441055" cy="720000"/>
      </dsp:txXfrm>
    </dsp:sp>
    <dsp:sp modelId="{394A13FE-A144-4EA6-9C9A-BF9771C28453}">
      <dsp:nvSpPr>
        <dsp:cNvPr id="0" name=""/>
        <dsp:cNvSpPr/>
      </dsp:nvSpPr>
      <dsp:spPr>
        <a:xfrm>
          <a:off x="3849799" y="1510766"/>
          <a:ext cx="1489043" cy="14890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FBE3EB-0A03-4668-A9AC-B1A9DEABBDA1}">
      <dsp:nvSpPr>
        <dsp:cNvPr id="0" name=""/>
        <dsp:cNvSpPr/>
      </dsp:nvSpPr>
      <dsp:spPr>
        <a:xfrm>
          <a:off x="4167136" y="1799529"/>
          <a:ext cx="854369" cy="8543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96C6C-0429-4EBC-8F7B-466C8E1975A7}">
      <dsp:nvSpPr>
        <dsp:cNvPr id="0" name=""/>
        <dsp:cNvSpPr/>
      </dsp:nvSpPr>
      <dsp:spPr>
        <a:xfrm>
          <a:off x="3373793" y="3435036"/>
          <a:ext cx="24410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PADRÕES TOMOGRÁFICOS NO CÂNCER DE PULMÃO</a:t>
          </a:r>
          <a:endParaRPr lang="en-US" sz="1600" kern="1200" dirty="0"/>
        </a:p>
      </dsp:txBody>
      <dsp:txXfrm>
        <a:off x="3373793" y="3435036"/>
        <a:ext cx="2441055" cy="720000"/>
      </dsp:txXfrm>
    </dsp:sp>
    <dsp:sp modelId="{D3831A01-CF1E-40A9-B304-03E4A437D378}">
      <dsp:nvSpPr>
        <dsp:cNvPr id="0" name=""/>
        <dsp:cNvSpPr/>
      </dsp:nvSpPr>
      <dsp:spPr>
        <a:xfrm>
          <a:off x="6718039" y="1482191"/>
          <a:ext cx="1489043" cy="14890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F972E-DF27-4509-AE82-46DEB6722F18}">
      <dsp:nvSpPr>
        <dsp:cNvPr id="0" name=""/>
        <dsp:cNvSpPr/>
      </dsp:nvSpPr>
      <dsp:spPr>
        <a:xfrm>
          <a:off x="7035376" y="1799529"/>
          <a:ext cx="854369" cy="8543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9EC8A-4AD9-4CAB-9667-9885F8B157BB}">
      <dsp:nvSpPr>
        <dsp:cNvPr id="0" name=""/>
        <dsp:cNvSpPr/>
      </dsp:nvSpPr>
      <dsp:spPr>
        <a:xfrm>
          <a:off x="6242033" y="3435036"/>
          <a:ext cx="24410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AFECÇÕES BENIGNAS</a:t>
          </a:r>
          <a:endParaRPr lang="en-US" sz="1600" kern="1200" dirty="0"/>
        </a:p>
      </dsp:txBody>
      <dsp:txXfrm>
        <a:off x="6242033" y="3435036"/>
        <a:ext cx="2441055" cy="720000"/>
      </dsp:txXfrm>
    </dsp:sp>
    <dsp:sp modelId="{E6B29D6F-C532-4880-9C95-C90C11FCDD2D}">
      <dsp:nvSpPr>
        <dsp:cNvPr id="0" name=""/>
        <dsp:cNvSpPr/>
      </dsp:nvSpPr>
      <dsp:spPr>
        <a:xfrm>
          <a:off x="9586278" y="1482191"/>
          <a:ext cx="1489043" cy="14890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56AC1-DD08-4FAE-96EF-1A0ECB99A605}">
      <dsp:nvSpPr>
        <dsp:cNvPr id="0" name=""/>
        <dsp:cNvSpPr/>
      </dsp:nvSpPr>
      <dsp:spPr>
        <a:xfrm>
          <a:off x="9903616" y="1799529"/>
          <a:ext cx="854369" cy="8543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3DCB8-665F-4C12-85E7-22E3C02E9CE8}">
      <dsp:nvSpPr>
        <dsp:cNvPr id="0" name=""/>
        <dsp:cNvSpPr/>
      </dsp:nvSpPr>
      <dsp:spPr>
        <a:xfrm>
          <a:off x="9110273" y="3435036"/>
          <a:ext cx="24410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/>
            <a:t>CONCLUSÃO</a:t>
          </a:r>
          <a:endParaRPr lang="en-US" sz="1600" kern="1200"/>
        </a:p>
      </dsp:txBody>
      <dsp:txXfrm>
        <a:off x="9110273" y="3435036"/>
        <a:ext cx="244105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6B07B-99C1-4D08-8B7C-CDF2BC453754}">
      <dsp:nvSpPr>
        <dsp:cNvPr id="0" name=""/>
        <dsp:cNvSpPr/>
      </dsp:nvSpPr>
      <dsp:spPr>
        <a:xfrm rot="10800000">
          <a:off x="2287063" y="3836"/>
          <a:ext cx="7132477" cy="15491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83" tIns="7620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OPACIDADES/NÓDULOS EM VIDRO FOSCO (GGO)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PURO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MISTO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HALO</a:t>
          </a:r>
        </a:p>
      </dsp:txBody>
      <dsp:txXfrm rot="10800000">
        <a:off x="2674358" y="3836"/>
        <a:ext cx="6745182" cy="1549180"/>
      </dsp:txXfrm>
    </dsp:sp>
    <dsp:sp modelId="{7F080FB4-68AC-4972-A681-B1DB3FC42289}">
      <dsp:nvSpPr>
        <dsp:cNvPr id="0" name=""/>
        <dsp:cNvSpPr/>
      </dsp:nvSpPr>
      <dsp:spPr>
        <a:xfrm>
          <a:off x="1268207" y="37754"/>
          <a:ext cx="1962147" cy="134729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6000" b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4BB081-5EB5-4131-B27A-34757A804D22}">
      <dsp:nvSpPr>
        <dsp:cNvPr id="0" name=""/>
        <dsp:cNvSpPr/>
      </dsp:nvSpPr>
      <dsp:spPr>
        <a:xfrm rot="10800000">
          <a:off x="2244259" y="1917798"/>
          <a:ext cx="7132477" cy="10478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8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NÓDULOS SÓLIDOS</a:t>
          </a:r>
        </a:p>
      </dsp:txBody>
      <dsp:txXfrm rot="10800000">
        <a:off x="2506233" y="1917798"/>
        <a:ext cx="6870503" cy="1047897"/>
      </dsp:txXfrm>
    </dsp:sp>
    <dsp:sp modelId="{1CFDB271-6082-4C79-9428-AD18FAE6F6F9}">
      <dsp:nvSpPr>
        <dsp:cNvPr id="0" name=""/>
        <dsp:cNvSpPr/>
      </dsp:nvSpPr>
      <dsp:spPr>
        <a:xfrm>
          <a:off x="1348792" y="1690490"/>
          <a:ext cx="1790934" cy="1502514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5000" b="-1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B364C6-CA19-4FD7-B6A8-5224D83BC4C3}">
      <dsp:nvSpPr>
        <dsp:cNvPr id="0" name=""/>
        <dsp:cNvSpPr/>
      </dsp:nvSpPr>
      <dsp:spPr>
        <a:xfrm rot="10800000">
          <a:off x="2282012" y="3524748"/>
          <a:ext cx="7132477" cy="10827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8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MASSAS  e CONSOLIDAÇÕES</a:t>
          </a:r>
        </a:p>
      </dsp:txBody>
      <dsp:txXfrm rot="10800000">
        <a:off x="2552705" y="3524748"/>
        <a:ext cx="6861784" cy="1082773"/>
      </dsp:txXfrm>
    </dsp:sp>
    <dsp:sp modelId="{D3263229-9D98-44E4-AE8B-4B51849745C3}">
      <dsp:nvSpPr>
        <dsp:cNvPr id="0" name=""/>
        <dsp:cNvSpPr/>
      </dsp:nvSpPr>
      <dsp:spPr>
        <a:xfrm>
          <a:off x="1311040" y="3330478"/>
          <a:ext cx="1941943" cy="147131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32000" b="-3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847B1-CA7D-42D5-908D-3E5FFE851D30}">
      <dsp:nvSpPr>
        <dsp:cNvPr id="0" name=""/>
        <dsp:cNvSpPr/>
      </dsp:nvSpPr>
      <dsp:spPr>
        <a:xfrm>
          <a:off x="4161" y="1080567"/>
          <a:ext cx="2502407" cy="10009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/>
            <a:t>NÓDULO EM VIDRO FOSCO PURO</a:t>
          </a:r>
        </a:p>
      </dsp:txBody>
      <dsp:txXfrm>
        <a:off x="4161" y="1080567"/>
        <a:ext cx="2502407" cy="1000963"/>
      </dsp:txXfrm>
    </dsp:sp>
    <dsp:sp modelId="{21DFF17A-2BD8-4369-9620-5A742FC3C3AA}">
      <dsp:nvSpPr>
        <dsp:cNvPr id="0" name=""/>
        <dsp:cNvSpPr/>
      </dsp:nvSpPr>
      <dsp:spPr>
        <a:xfrm>
          <a:off x="4161" y="2081531"/>
          <a:ext cx="2502407" cy="28548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AAH</a:t>
          </a: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AIS</a:t>
          </a: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Adenocarcinoma minimamente invasivo</a:t>
          </a: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 dirty="0"/>
            <a:t>Adenocarcinoma invasivo predominante </a:t>
          </a:r>
          <a:r>
            <a:rPr lang="pt-BR" sz="1050" b="0" kern="1200" dirty="0" err="1"/>
            <a:t>lepídico</a:t>
          </a:r>
          <a:r>
            <a:rPr lang="pt-BR" sz="1050" b="0" kern="1200" dirty="0"/>
            <a:t> (CBA)</a:t>
          </a:r>
        </a:p>
      </dsp:txBody>
      <dsp:txXfrm>
        <a:off x="4161" y="2081531"/>
        <a:ext cx="2502407" cy="2854800"/>
      </dsp:txXfrm>
    </dsp:sp>
    <dsp:sp modelId="{6E96EAC3-675C-47F4-AB99-2550E905A3E8}">
      <dsp:nvSpPr>
        <dsp:cNvPr id="0" name=""/>
        <dsp:cNvSpPr/>
      </dsp:nvSpPr>
      <dsp:spPr>
        <a:xfrm>
          <a:off x="2856906" y="1080567"/>
          <a:ext cx="2502407" cy="10009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/>
            <a:t>NÓDULO PARCIALMENTE SÓLIDO</a:t>
          </a:r>
        </a:p>
      </dsp:txBody>
      <dsp:txXfrm>
        <a:off x="2856906" y="1080567"/>
        <a:ext cx="2502407" cy="1000963"/>
      </dsp:txXfrm>
    </dsp:sp>
    <dsp:sp modelId="{3E6688CB-F9FF-4F87-A922-5E29C9259598}">
      <dsp:nvSpPr>
        <dsp:cNvPr id="0" name=""/>
        <dsp:cNvSpPr/>
      </dsp:nvSpPr>
      <dsp:spPr>
        <a:xfrm>
          <a:off x="2856906" y="2081531"/>
          <a:ext cx="2502407" cy="28548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Adenocarcinomas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Depende do predomínio do padrão</a:t>
          </a:r>
          <a:endParaRPr lang="pt-BR" sz="1050" b="0" kern="1200" dirty="0"/>
        </a:p>
      </dsp:txBody>
      <dsp:txXfrm>
        <a:off x="2856906" y="2081531"/>
        <a:ext cx="2502407" cy="2854800"/>
      </dsp:txXfrm>
    </dsp:sp>
    <dsp:sp modelId="{2F383EAC-0DF4-4AA5-A43E-CAF31FDACB7D}">
      <dsp:nvSpPr>
        <dsp:cNvPr id="0" name=""/>
        <dsp:cNvSpPr/>
      </dsp:nvSpPr>
      <dsp:spPr>
        <a:xfrm>
          <a:off x="5709651" y="1080567"/>
          <a:ext cx="2502407" cy="100096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/>
            <a:t>NÓDULO SÓLIDO</a:t>
          </a:r>
          <a:endParaRPr lang="pt-BR" sz="1800" b="0" kern="1200" dirty="0"/>
        </a:p>
      </dsp:txBody>
      <dsp:txXfrm>
        <a:off x="5709651" y="1080567"/>
        <a:ext cx="2502407" cy="1000963"/>
      </dsp:txXfrm>
    </dsp:sp>
    <dsp:sp modelId="{E4E2FB86-A5A2-4C88-9CF1-900571B004F1}">
      <dsp:nvSpPr>
        <dsp:cNvPr id="0" name=""/>
        <dsp:cNvSpPr/>
      </dsp:nvSpPr>
      <dsp:spPr>
        <a:xfrm>
          <a:off x="5709651" y="2081531"/>
          <a:ext cx="2502407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Adenocarcinomas invasivos</a:t>
          </a: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CEC</a:t>
          </a:r>
          <a:endParaRPr lang="pt-BR" sz="105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Contornos irregulares /espiculados = reação desmoplásica</a:t>
          </a:r>
          <a:endParaRPr lang="pt-BR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Escavação /cavitação comum = necrose tumoral</a:t>
          </a:r>
          <a:endParaRPr lang="pt-BR" sz="900" b="0" kern="1200" dirty="0"/>
        </a:p>
      </dsp:txBody>
      <dsp:txXfrm>
        <a:off x="5709651" y="2081531"/>
        <a:ext cx="2502407" cy="2854800"/>
      </dsp:txXfrm>
    </dsp:sp>
    <dsp:sp modelId="{079FCBA0-3600-4302-B824-2E78669632CC}">
      <dsp:nvSpPr>
        <dsp:cNvPr id="0" name=""/>
        <dsp:cNvSpPr/>
      </dsp:nvSpPr>
      <dsp:spPr>
        <a:xfrm>
          <a:off x="8562395" y="1080567"/>
          <a:ext cx="2502407" cy="100096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/>
            <a:t>CONSOLIDAÇÕES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/>
            <a:t>MASSAS</a:t>
          </a:r>
          <a:endParaRPr lang="pt-BR" sz="1800" b="0" kern="1200" dirty="0"/>
        </a:p>
      </dsp:txBody>
      <dsp:txXfrm>
        <a:off x="8562395" y="1080567"/>
        <a:ext cx="2502407" cy="1000963"/>
      </dsp:txXfrm>
    </dsp:sp>
    <dsp:sp modelId="{170E8871-DEFA-465E-85D9-78AFDE462442}">
      <dsp:nvSpPr>
        <dsp:cNvPr id="0" name=""/>
        <dsp:cNvSpPr/>
      </dsp:nvSpPr>
      <dsp:spPr>
        <a:xfrm>
          <a:off x="8562395" y="2081531"/>
          <a:ext cx="2502407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Adenocarcinoma invasivo mucinoso</a:t>
          </a: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CEC</a:t>
          </a:r>
          <a:endParaRPr lang="pt-BR" sz="105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Contornos irregulares/espiculados = reação desmoplásica</a:t>
          </a:r>
          <a:endParaRPr lang="pt-BR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Escavação/cavitação = necrose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Carcinoma de grandes células</a:t>
          </a:r>
          <a:endParaRPr lang="pt-BR" sz="105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Periférica</a:t>
          </a:r>
          <a:endParaRPr lang="pt-BR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Pode ter necrose focal</a:t>
          </a:r>
          <a:endParaRPr lang="pt-BR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90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0" kern="1200"/>
            <a:t>CPPC</a:t>
          </a:r>
          <a:endParaRPr lang="pt-BR" sz="105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Necrose</a:t>
          </a:r>
          <a:endParaRPr lang="pt-BR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Hemorragia</a:t>
          </a:r>
          <a:endParaRPr lang="pt-BR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Comprometimento mediastinal comum</a:t>
          </a:r>
          <a:endParaRPr lang="pt-BR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Raro NPS</a:t>
          </a:r>
          <a:endParaRPr lang="pt-BR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900" b="0" kern="1200"/>
            <a:t>90-95% região central</a:t>
          </a:r>
          <a:endParaRPr lang="pt-BR" sz="900" b="0" kern="1200" dirty="0"/>
        </a:p>
      </dsp:txBody>
      <dsp:txXfrm>
        <a:off x="8562395" y="2081531"/>
        <a:ext cx="2502407" cy="285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B63F1-89A3-4443-A53C-8C2ACD9E5276}">
      <dsp:nvSpPr>
        <dsp:cNvPr id="0" name=""/>
        <dsp:cNvSpPr/>
      </dsp:nvSpPr>
      <dsp:spPr>
        <a:xfrm rot="2563181">
          <a:off x="4470063" y="2922976"/>
          <a:ext cx="636046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636046" y="1636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B4532-098F-4DA1-B770-38B981BF13CF}">
      <dsp:nvSpPr>
        <dsp:cNvPr id="0" name=""/>
        <dsp:cNvSpPr/>
      </dsp:nvSpPr>
      <dsp:spPr>
        <a:xfrm>
          <a:off x="4554441" y="2051748"/>
          <a:ext cx="813688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813688" y="1636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2D969-14F4-4D24-9CAC-981F3A20885C}">
      <dsp:nvSpPr>
        <dsp:cNvPr id="0" name=""/>
        <dsp:cNvSpPr/>
      </dsp:nvSpPr>
      <dsp:spPr>
        <a:xfrm rot="19104148">
          <a:off x="4460868" y="1175226"/>
          <a:ext cx="742131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742131" y="1636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AA9B7-BE2B-4E24-9E17-83363A5E46AB}">
      <dsp:nvSpPr>
        <dsp:cNvPr id="0" name=""/>
        <dsp:cNvSpPr/>
      </dsp:nvSpPr>
      <dsp:spPr>
        <a:xfrm>
          <a:off x="2446490" y="955712"/>
          <a:ext cx="2028124" cy="2028124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363" t="8287" r="-2363" b="8287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2E1DB-5D69-46FA-8C2D-77FE644FC392}">
      <dsp:nvSpPr>
        <dsp:cNvPr id="0" name=""/>
        <dsp:cNvSpPr/>
      </dsp:nvSpPr>
      <dsp:spPr>
        <a:xfrm>
          <a:off x="4966273" y="688"/>
          <a:ext cx="1135359" cy="11353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Infecções</a:t>
          </a:r>
        </a:p>
      </dsp:txBody>
      <dsp:txXfrm>
        <a:off x="5132542" y="166957"/>
        <a:ext cx="802821" cy="802821"/>
      </dsp:txXfrm>
    </dsp:sp>
    <dsp:sp modelId="{6C084717-1B6D-4A25-A45F-775C69CAD77B}">
      <dsp:nvSpPr>
        <dsp:cNvPr id="0" name=""/>
        <dsp:cNvSpPr/>
      </dsp:nvSpPr>
      <dsp:spPr>
        <a:xfrm>
          <a:off x="6215168" y="688"/>
          <a:ext cx="1703038" cy="1135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TB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Fúngicas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Abscessos</a:t>
          </a:r>
        </a:p>
      </dsp:txBody>
      <dsp:txXfrm>
        <a:off x="6215168" y="688"/>
        <a:ext cx="1703038" cy="1135359"/>
      </dsp:txXfrm>
    </dsp:sp>
    <dsp:sp modelId="{EE651AAB-0840-4E81-9E5B-73EC02258DCE}">
      <dsp:nvSpPr>
        <dsp:cNvPr id="0" name=""/>
        <dsp:cNvSpPr/>
      </dsp:nvSpPr>
      <dsp:spPr>
        <a:xfrm>
          <a:off x="5368130" y="1500438"/>
          <a:ext cx="1135359" cy="11353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Tumores benignos</a:t>
          </a:r>
        </a:p>
      </dsp:txBody>
      <dsp:txXfrm>
        <a:off x="5534399" y="1666707"/>
        <a:ext cx="802821" cy="802821"/>
      </dsp:txXfrm>
    </dsp:sp>
    <dsp:sp modelId="{C85B8712-B611-4C5E-A3BF-863467B67B0E}">
      <dsp:nvSpPr>
        <dsp:cNvPr id="0" name=""/>
        <dsp:cNvSpPr/>
      </dsp:nvSpPr>
      <dsp:spPr>
        <a:xfrm>
          <a:off x="6617025" y="1500438"/>
          <a:ext cx="1703038" cy="1135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 err="1"/>
            <a:t>Hamartoma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LNF intrapulmonar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Tumor </a:t>
          </a:r>
          <a:r>
            <a:rPr lang="pt-BR" sz="1500" kern="1200" dirty="0" err="1"/>
            <a:t>miofibroblástico</a:t>
          </a:r>
          <a:r>
            <a:rPr lang="pt-BR" sz="1500" kern="1200" dirty="0"/>
            <a:t> inflamatório</a:t>
          </a:r>
        </a:p>
      </dsp:txBody>
      <dsp:txXfrm>
        <a:off x="6617025" y="1500438"/>
        <a:ext cx="1703038" cy="1135359"/>
      </dsp:txXfrm>
    </dsp:sp>
    <dsp:sp modelId="{57D04F0E-FF76-4F7A-9137-3D619EB86E2F}">
      <dsp:nvSpPr>
        <dsp:cNvPr id="0" name=""/>
        <dsp:cNvSpPr/>
      </dsp:nvSpPr>
      <dsp:spPr>
        <a:xfrm>
          <a:off x="4860303" y="2959430"/>
          <a:ext cx="1216874" cy="12168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Doenças inflamatórias</a:t>
          </a:r>
        </a:p>
      </dsp:txBody>
      <dsp:txXfrm>
        <a:off x="5038510" y="3137637"/>
        <a:ext cx="860460" cy="860460"/>
      </dsp:txXfrm>
    </dsp:sp>
    <dsp:sp modelId="{D0D345F7-1D34-4E7A-B734-FC9A231F5B63}">
      <dsp:nvSpPr>
        <dsp:cNvPr id="0" name=""/>
        <dsp:cNvSpPr/>
      </dsp:nvSpPr>
      <dsp:spPr>
        <a:xfrm>
          <a:off x="6198865" y="2959430"/>
          <a:ext cx="1825311" cy="1216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Sistêmicas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Induzidas por </a:t>
          </a:r>
          <a:r>
            <a:rPr lang="pt-BR" sz="1500" kern="1200" dirty="0" err="1"/>
            <a:t>tto</a:t>
          </a:r>
          <a:endParaRPr lang="pt-BR" sz="1500" kern="1200" dirty="0"/>
        </a:p>
      </dsp:txBody>
      <dsp:txXfrm>
        <a:off x="6198865" y="2959430"/>
        <a:ext cx="1825311" cy="1216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A4AE7-16DF-43AE-9486-CA15D2C200EF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D3D82-98B2-4AC6-BABA-A6ABAC80EE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08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D3D82-98B2-4AC6-BABA-A6ABAC80EEA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174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D3D82-98B2-4AC6-BABA-A6ABAC80EEA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27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PEQUENO 3-5 MM</a:t>
            </a:r>
          </a:p>
          <a:p>
            <a:r>
              <a:rPr lang="pt-BR" dirty="0"/>
              <a:t>JUNTO A FISSURA</a:t>
            </a:r>
          </a:p>
          <a:p>
            <a:r>
              <a:rPr lang="pt-BR" dirty="0"/>
              <a:t>ASPECTO OVOÍDE OU TRIANGULAR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D3D82-98B2-4AC6-BABA-A6ABAC80EEA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85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MASSA PULMONAR SÓLIDA COM CONTORNOS IRREGULARES E ESPICULADOS SEM CALCIFICAÇÕES NO LOBO INFERIOR DIREITO</a:t>
            </a:r>
          </a:p>
          <a:p>
            <a:r>
              <a:rPr lang="pt-BR" dirty="0"/>
              <a:t>SINAL DA CAUDA DE COMETA</a:t>
            </a:r>
          </a:p>
          <a:p>
            <a:r>
              <a:rPr lang="pt-BR" dirty="0"/>
              <a:t>VASOS E ESTRUTURAS BRÔNQUICAS RETORCIDAS E CONVERGINDO PARA A MASSA</a:t>
            </a:r>
          </a:p>
          <a:p>
            <a:r>
              <a:rPr lang="pt-BR" dirty="0"/>
              <a:t>CONTATO COM A PLEURA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D3D82-98B2-4AC6-BABA-A6ABAC80EEA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469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Opacidade pulmonar em cunha base pleural em miolo de pão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D3D82-98B2-4AC6-BABA-A6ABAC80EEA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722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Sinal do halo invertido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D3D82-98B2-4AC6-BABA-A6ABAC80EEA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37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8.xml"/><Relationship Id="rId7" Type="http://schemas.openxmlformats.org/officeDocument/2006/relationships/image" Target="../media/image3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../customXml/item3.xml"/><Relationship Id="rId7" Type="http://schemas.openxmlformats.org/officeDocument/2006/relationships/image" Target="../media/image11.png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BB0F9-3F7C-0599-3AFB-ADBA4B88B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A539D7-688A-1D17-637F-0059566B2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7D323F-11AD-4CB0-8818-3F9651B08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B99C7E-5B71-15FB-E934-6BC7E665A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B2681-25D2-D913-1215-F79C0C6E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77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E8CC9-2D34-823A-D987-62E586B8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465802-E799-5ABA-60C7-8D48C9C35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5C464F-A1DF-A379-6D83-E1E00A0D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C60087-15CE-CEC8-FC96-1BC8CC5BA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854D25-4E6A-F930-44BB-05C5E5D5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78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E8A7F7-CEBE-C973-3261-092EC1D59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7E039C-0CB6-51FE-A434-540B73668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EA1268-0B06-6A4E-53F5-9C02CD7F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E9D356-07EA-7FA1-C337-F028BCD3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FFBB2A-7E89-7B41-A639-FD92FA999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044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49617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99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538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124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BC56F-2868-1461-1C85-BF62EAC9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4401D4-3995-0BDD-7102-0B15A084E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BB68C9-7B19-D89E-FB9F-E079F35C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F9D0A8-DB86-174A-177C-A7E1149BE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5A8CC2-9778-B775-5467-54B710C9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97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3CD59-34FA-5EFA-08CE-215F7029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86B554-5D18-21CF-8BB8-6206A59B4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D10D76-CE21-C473-BD41-90AD03C89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410F36-57DE-B77A-B337-C0D3F9E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5E6041-F8FA-1547-4688-EEC33D40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72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E565B-8B34-659B-ACA8-725EE2DB0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24F82A-BBAD-669F-BA24-25350DBD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333F30D-355F-A0B8-6C7C-47CCA4183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858692-29C8-6CBC-4AC4-87A914E3B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DB8292-CCE0-035E-5326-FB3510518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A06570-8BCC-8F0E-56F2-BC6DEA319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649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7A13E-83A7-130B-CDD8-DED497CD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15C55D-75D0-850A-B7BF-71DDC631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E15E22-5CC3-D330-698A-8F112CF81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09C555-6C5D-9397-C331-0FDAD7C34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922C774-EBD6-6D32-B365-4B9AD68DE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0AC39A-3780-C861-5709-87FE5A256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65827F-D96F-AB4E-4F39-F2A9C91F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BCF46EF-50AA-7A02-D6DB-DE6424BD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3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B0889-F3D0-49C5-BA37-0CA2CFA4E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9BE4AF0-4D9B-FAB7-58AD-78C82DC6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26EBDC3-640B-29EF-6E17-A4D2E7FF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2A34EFB-C1C5-825D-B46F-8ECAFB1A6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4536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03BAC42-E424-B11C-FB1E-370E13D2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0B09182-79A2-E000-1E47-F8495392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198B68-E735-BA17-8760-13E1402D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84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40D25-5240-32F8-C80A-699DD17E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1BBBC3-2490-BE53-55CA-7501F6DC9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9AC3F7-3146-5C73-995E-DB9A0E77E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C64041-DE39-01F2-8D3F-6DC440F51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5580289-3DFD-C717-7CE0-B229F9628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9B2B4E-A34D-9E2A-93BE-1760CCDD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23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FE7227-CE58-CAB6-113E-18485D0D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BEE772F-3579-E78B-E7AA-AE4C7DE37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351735-B991-9FE5-705A-2DD70CBFD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FDBB3BA-CD88-2B21-91FD-8023816F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8B6F4C-06C5-5273-FB0E-2C6083D5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556E87-DE44-7FDD-678B-70209AE2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46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73E6141-E8E0-29A7-018D-A1AC7E16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CBC687-6902-4343-1036-A72BAAD1E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C0E5C2-96AC-B66C-5FC7-8EA598AFF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54D452-8863-436F-A69D-5629D6A1DA5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9C7FD0-5F0B-90FF-03FC-E5C70FE73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385CFF-7DFE-52E7-AB98-E7A6B40E2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469FC0-4C07-4BD3-BE35-368DEB803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06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9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customXml" Target="../../customXml/item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5.png"/><Relationship Id="rId7" Type="http://schemas.openxmlformats.org/officeDocument/2006/relationships/image" Target="../media/image76.png"/><Relationship Id="rId12" Type="http://schemas.openxmlformats.org/officeDocument/2006/relationships/image" Target="../media/image80.sv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6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hyperlink" Target="mailto:julia.am.carvalho@gmail.com" TargetMode="External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2242169"/>
            <a:ext cx="9144000" cy="1605039"/>
          </a:xfrm>
        </p:spPr>
        <p:txBody>
          <a:bodyPr/>
          <a:lstStyle/>
          <a:p>
            <a:pPr algn="ctr"/>
            <a:r>
              <a:rPr lang="pt-BR" sz="3600" dirty="0"/>
              <a:t>AFECÇÕES PULMONARES QUE MIMETIZAM O CÂNCER DE PULMÃO</a:t>
            </a:r>
            <a:br>
              <a:rPr lang="pt-BR" sz="3600" dirty="0"/>
            </a:br>
            <a:r>
              <a:rPr lang="pt-BR" sz="2000" dirty="0" err="1"/>
              <a:t>aCHADOS</a:t>
            </a:r>
            <a:r>
              <a:rPr lang="pt-BR" sz="2000" dirty="0"/>
              <a:t> TOMOGRÁFICOS com correlação patológica</a:t>
            </a:r>
            <a:br>
              <a:rPr lang="pt-BR" sz="4000" dirty="0"/>
            </a:br>
            <a:endParaRPr lang="pt-BR" sz="40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Dra. Júlia Amaral de Carvalho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E4B7424-4BED-7BE9-2C53-B6677C50C2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err="1"/>
              <a:t>Dimagem</a:t>
            </a:r>
            <a:r>
              <a:rPr lang="pt-BR" dirty="0"/>
              <a:t>, CSD e Hospital Adventista de Belém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15"/>
    </mc:Choice>
    <mc:Fallback xmlns="">
      <p:transition spd="slow" advTm="5341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96F132C-3E96-8898-8A36-2CB680E02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" y="349452"/>
            <a:ext cx="8293608" cy="81075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100" dirty="0"/>
              <a:t>AFECÇÕES PULMONARES BENIGNAS X CA DE PULMÃO</a:t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28587A36-9D53-A390-3D37-B1DA27A7FC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3544788"/>
              </p:ext>
            </p:extLst>
          </p:nvPr>
        </p:nvGraphicFramePr>
        <p:xfrm>
          <a:off x="-1858772" y="1635824"/>
          <a:ext cx="11150600" cy="4176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Imagem 19">
            <a:extLst>
              <a:ext uri="{FF2B5EF4-FFF2-40B4-BE49-F238E27FC236}">
                <a16:creationId xmlns:a16="http://schemas.microsoft.com/office/drawing/2014/main" id="{9BDE3701-7F88-B43A-C489-2824E0151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5586" y="1409892"/>
            <a:ext cx="3314700" cy="417195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7F42084E-03F0-E9EB-BCB6-4B63E4134E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1828" y="5581842"/>
            <a:ext cx="1842325" cy="62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31"/>
    </mc:Choice>
    <mc:Fallback xmlns="">
      <p:transition spd="slow" advTm="55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5CAA9B7-BE2B-4E24-9E17-83363A5E4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graphicEl>
                                              <a:dgm id="{A5CAA9B7-BE2B-4E24-9E17-83363A5E4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graphicEl>
                                              <a:dgm id="{A5CAA9B7-BE2B-4E24-9E17-83363A5E4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692D969-14F4-4D24-9CAC-981F3A208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graphicEl>
                                              <a:dgm id="{F692D969-14F4-4D24-9CAC-981F3A208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graphicEl>
                                              <a:dgm id="{F692D969-14F4-4D24-9CAC-981F3A208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972E1DB-5D69-46FA-8C2D-77FE644FC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graphicEl>
                                              <a:dgm id="{8972E1DB-5D69-46FA-8C2D-77FE644FC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graphicEl>
                                              <a:dgm id="{8972E1DB-5D69-46FA-8C2D-77FE644FC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C084717-1B6D-4A25-A45F-775C69CA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graphicEl>
                                              <a:dgm id="{6C084717-1B6D-4A25-A45F-775C69CA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graphicEl>
                                              <a:dgm id="{6C084717-1B6D-4A25-A45F-775C69CA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1FB4532-098F-4DA1-B770-38B981BF1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graphicEl>
                                              <a:dgm id="{71FB4532-098F-4DA1-B770-38B981BF1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graphicEl>
                                              <a:dgm id="{71FB4532-098F-4DA1-B770-38B981BF1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E651AAB-0840-4E81-9E5B-73EC02258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graphicEl>
                                              <a:dgm id="{EE651AAB-0840-4E81-9E5B-73EC02258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graphicEl>
                                              <a:dgm id="{EE651AAB-0840-4E81-9E5B-73EC02258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85B8712-B611-4C5E-A3BF-863467B67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graphicEl>
                                              <a:dgm id="{C85B8712-B611-4C5E-A3BF-863467B67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graphicEl>
                                              <a:dgm id="{C85B8712-B611-4C5E-A3BF-863467B67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D4B63F1-89A3-4443-A53C-8C2ACD9E5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graphicEl>
                                              <a:dgm id="{0D4B63F1-89A3-4443-A53C-8C2ACD9E5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graphicEl>
                                              <a:dgm id="{0D4B63F1-89A3-4443-A53C-8C2ACD9E5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7D04F0E-FF76-4F7A-9137-3D619EB86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graphicEl>
                                              <a:dgm id="{57D04F0E-FF76-4F7A-9137-3D619EB86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graphicEl>
                                              <a:dgm id="{57D04F0E-FF76-4F7A-9137-3D619EB86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0D345F7-1D34-4E7A-B734-FC9A231F5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graphicEl>
                                              <a:dgm id="{D0D345F7-1D34-4E7A-B734-FC9A231F5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graphicEl>
                                              <a:dgm id="{D0D345F7-1D34-4E7A-B734-FC9A231F5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433AC-AA5E-D2D6-16BD-801BF2E7E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49452"/>
            <a:ext cx="7930983" cy="810754"/>
          </a:xfrm>
        </p:spPr>
        <p:txBody>
          <a:bodyPr/>
          <a:lstStyle/>
          <a:p>
            <a:r>
              <a:rPr lang="pt-BR" dirty="0"/>
              <a:t>LINFONODO INTRAPULMONAR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C16780E-4506-8F58-46FF-0EA36CC1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3" t="1375" r="13309" b="15051"/>
          <a:stretch/>
        </p:blipFill>
        <p:spPr>
          <a:xfrm>
            <a:off x="476902" y="1272618"/>
            <a:ext cx="3328159" cy="48642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E4C5B2C-7E10-630C-83BA-AE0CBBED6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5" t="1110" r="2537" b="21915"/>
          <a:stretch/>
        </p:blipFill>
        <p:spPr>
          <a:xfrm>
            <a:off x="4066954" y="1272617"/>
            <a:ext cx="3821897" cy="4864231"/>
          </a:xfrm>
          <a:prstGeom prst="rect">
            <a:avLst/>
          </a:prstGeom>
        </p:spPr>
      </p:pic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8D52E773-ECBE-3729-D101-D16AE185EB84}"/>
              </a:ext>
            </a:extLst>
          </p:cNvPr>
          <p:cNvSpPr/>
          <p:nvPr/>
        </p:nvSpPr>
        <p:spPr>
          <a:xfrm>
            <a:off x="1429713" y="3252246"/>
            <a:ext cx="320512" cy="452487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C3B49296-F280-D553-34D1-78E94A0CA501}"/>
              </a:ext>
            </a:extLst>
          </p:cNvPr>
          <p:cNvSpPr/>
          <p:nvPr/>
        </p:nvSpPr>
        <p:spPr>
          <a:xfrm rot="1600907">
            <a:off x="5538832" y="4221806"/>
            <a:ext cx="320512" cy="452487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1FD6C06-9EB3-BA23-5FB8-2279FBAD2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115" y="2208806"/>
            <a:ext cx="3060231" cy="27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64F29CA0-F984-C492-2BEA-94459172BA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HAMARTOMA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1B8A292-2C7D-45EC-0F01-3E9B117CA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1" t="11363" r="55779" b="61571"/>
          <a:stretch/>
        </p:blipFill>
        <p:spPr>
          <a:xfrm>
            <a:off x="4619429" y="1706583"/>
            <a:ext cx="3789181" cy="366636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E531641-A950-D4AC-3158-86ED7C496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2" t="35401" r="25795" b="24888"/>
          <a:stretch/>
        </p:blipFill>
        <p:spPr>
          <a:xfrm>
            <a:off x="196768" y="1706584"/>
            <a:ext cx="4339648" cy="36663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096970A-9C4D-0A50-E3A1-C6DE1EA3E9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37" t="37841" r="36986" b="33814"/>
          <a:stretch/>
        </p:blipFill>
        <p:spPr>
          <a:xfrm>
            <a:off x="8620357" y="1611983"/>
            <a:ext cx="2271860" cy="17062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059ADE7-950D-00D4-F157-C3842EEEC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092" y="3539766"/>
            <a:ext cx="2143125" cy="263842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3636540-C88E-4D80-ED10-D9F38173D00F}"/>
              </a:ext>
            </a:extLst>
          </p:cNvPr>
          <p:cNvSpPr txBox="1"/>
          <p:nvPr/>
        </p:nvSpPr>
        <p:spPr>
          <a:xfrm>
            <a:off x="11002066" y="2280443"/>
            <a:ext cx="106631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-40,0 UH</a:t>
            </a:r>
          </a:p>
        </p:txBody>
      </p:sp>
      <p:cxnSp>
        <p:nvCxnSpPr>
          <p:cNvPr id="6" name="Conector: Curvo 5">
            <a:extLst>
              <a:ext uri="{FF2B5EF4-FFF2-40B4-BE49-F238E27FC236}">
                <a16:creationId xmlns:a16="http://schemas.microsoft.com/office/drawing/2014/main" id="{295A4DF2-34EA-E1D3-637A-1911A5D0968B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9528048" y="2434332"/>
            <a:ext cx="1474018" cy="308868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A8F9C7B8-4248-0F23-7F2D-2271CB4E65DC}"/>
              </a:ext>
            </a:extLst>
          </p:cNvPr>
          <p:cNvSpPr/>
          <p:nvPr/>
        </p:nvSpPr>
        <p:spPr>
          <a:xfrm>
            <a:off x="1125384" y="3023622"/>
            <a:ext cx="1014312" cy="8534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E6D6873-352B-581B-2DF3-9B4606ADCD8E}"/>
              </a:ext>
            </a:extLst>
          </p:cNvPr>
          <p:cNvSpPr/>
          <p:nvPr/>
        </p:nvSpPr>
        <p:spPr>
          <a:xfrm>
            <a:off x="5716481" y="3318235"/>
            <a:ext cx="1014312" cy="8534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1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05"/>
    </mc:Choice>
    <mc:Fallback xmlns="">
      <p:transition spd="slow" advTm="7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0C845-6F0F-0CF3-7A94-BE4D77E970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ATELECTASIA REDONDA</a:t>
            </a:r>
          </a:p>
        </p:txBody>
      </p:sp>
      <p:pic>
        <p:nvPicPr>
          <p:cNvPr id="4" name="Picture 4" descr="Sans titre_003">
            <a:extLst>
              <a:ext uri="{FF2B5EF4-FFF2-40B4-BE49-F238E27FC236}">
                <a16:creationId xmlns:a16="http://schemas.microsoft.com/office/drawing/2014/main" id="{3A627A6E-5F7C-6AB6-20A6-9E01479F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9"/>
          <a:stretch>
            <a:fillRect/>
          </a:stretch>
        </p:blipFill>
        <p:spPr bwMode="auto">
          <a:xfrm>
            <a:off x="955239" y="1503909"/>
            <a:ext cx="3007309" cy="461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ans titre_008">
            <a:extLst>
              <a:ext uri="{FF2B5EF4-FFF2-40B4-BE49-F238E27FC236}">
                <a16:creationId xmlns:a16="http://schemas.microsoft.com/office/drawing/2014/main" id="{785566AF-6AC9-EDBF-1E82-ABB4EF092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" r="14954" b="7246"/>
          <a:stretch>
            <a:fillRect/>
          </a:stretch>
        </p:blipFill>
        <p:spPr bwMode="auto">
          <a:xfrm>
            <a:off x="4221018" y="1511299"/>
            <a:ext cx="3239295" cy="461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Sans titre_007">
            <a:extLst>
              <a:ext uri="{FF2B5EF4-FFF2-40B4-BE49-F238E27FC236}">
                <a16:creationId xmlns:a16="http://schemas.microsoft.com/office/drawing/2014/main" id="{02C2283F-C45F-C657-17D3-B533CEB24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r="11320"/>
          <a:stretch>
            <a:fillRect/>
          </a:stretch>
        </p:blipFill>
        <p:spPr bwMode="auto">
          <a:xfrm>
            <a:off x="7718783" y="1503909"/>
            <a:ext cx="2898775" cy="460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7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60"/>
    </mc:Choice>
    <mc:Fallback xmlns="">
      <p:transition spd="slow" advTm="5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200DA-E5A7-5C6F-E59A-7B1B27398B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MAV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039A08-86C9-A9F1-7029-17F58995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6" y="1948186"/>
            <a:ext cx="3865325" cy="344453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1E3BE8-0B7E-B4F8-513E-CDC49B472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117" y="1949133"/>
            <a:ext cx="3815194" cy="34445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CAAAB76-3BEB-C68B-7AA7-7047746CB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27" y="1919115"/>
            <a:ext cx="3747517" cy="3473612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A3BC37BD-73EF-01E8-4948-A7117C13E093}"/>
              </a:ext>
            </a:extLst>
          </p:cNvPr>
          <p:cNvCxnSpPr>
            <a:cxnSpLocks/>
          </p:cNvCxnSpPr>
          <p:nvPr/>
        </p:nvCxnSpPr>
        <p:spPr>
          <a:xfrm flipH="1">
            <a:off x="1986838" y="4005072"/>
            <a:ext cx="271730" cy="539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6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90"/>
    </mc:Choice>
    <mc:Fallback xmlns="">
      <p:transition spd="slow" advTm="4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42002-F350-5BCC-EDF7-C43D8DC771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TUBERCULOMA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E016F7-596E-3886-BD55-09A9121F9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4" t="9437" r="4502" b="11893"/>
          <a:stretch/>
        </p:blipFill>
        <p:spPr>
          <a:xfrm>
            <a:off x="383458" y="1874979"/>
            <a:ext cx="2708521" cy="39664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E70D676-50D3-B6AF-B01D-D8CF8C71A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4" t="2193" r="6016" b="11893"/>
          <a:stretch/>
        </p:blipFill>
        <p:spPr>
          <a:xfrm>
            <a:off x="3306170" y="1874979"/>
            <a:ext cx="2466109" cy="394392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8AB80EE-8830-AA16-2D54-24A28F7C2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8956" r="7101" b="27408"/>
          <a:stretch/>
        </p:blipFill>
        <p:spPr>
          <a:xfrm>
            <a:off x="6063222" y="1874979"/>
            <a:ext cx="2721170" cy="394392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3421A08-0281-1987-CD65-B23BAF45FA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89" t="29629" r="7100" b="23906"/>
          <a:stretch/>
        </p:blipFill>
        <p:spPr>
          <a:xfrm>
            <a:off x="8784392" y="1874979"/>
            <a:ext cx="2681283" cy="39439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5647225-0482-6560-423A-345F63FF7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254" y="2862821"/>
            <a:ext cx="2219325" cy="1990725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20952D80-B176-E4B3-79AA-28936D6B20D7}"/>
              </a:ext>
            </a:extLst>
          </p:cNvPr>
          <p:cNvSpPr/>
          <p:nvPr/>
        </p:nvSpPr>
        <p:spPr>
          <a:xfrm>
            <a:off x="7342916" y="2999232"/>
            <a:ext cx="557500" cy="5394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C779FD9-BF02-8C56-7A26-0BEFD3C807A1}"/>
              </a:ext>
            </a:extLst>
          </p:cNvPr>
          <p:cNvSpPr/>
          <p:nvPr/>
        </p:nvSpPr>
        <p:spPr>
          <a:xfrm>
            <a:off x="10277446" y="3159252"/>
            <a:ext cx="557500" cy="5394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4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35"/>
    </mc:Choice>
    <mc:Fallback xmlns="">
      <p:transition spd="slow" advTm="100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C9CD1-3424-B196-29F2-ECE894EF5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ASPERGILOMA</a:t>
            </a:r>
          </a:p>
        </p:txBody>
      </p:sp>
      <p:pic>
        <p:nvPicPr>
          <p:cNvPr id="4" name="Picture 8" descr="se012">
            <a:extLst>
              <a:ext uri="{FF2B5EF4-FFF2-40B4-BE49-F238E27FC236}">
                <a16:creationId xmlns:a16="http://schemas.microsoft.com/office/drawing/2014/main" id="{6E9917C0-7C90-EB6B-E3D9-6296633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21582" r="15105" b="20833"/>
          <a:stretch>
            <a:fillRect/>
          </a:stretch>
        </p:blipFill>
        <p:spPr bwMode="auto">
          <a:xfrm>
            <a:off x="383458" y="1488208"/>
            <a:ext cx="5712542" cy="4546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AGE 3">
            <a:extLst>
              <a:ext uri="{FF2B5EF4-FFF2-40B4-BE49-F238E27FC236}">
                <a16:creationId xmlns:a16="http://schemas.microsoft.com/office/drawing/2014/main" id="{CC1D89A6-D8C3-21E7-F1DD-FA58C399C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7" b="3414"/>
          <a:stretch/>
        </p:blipFill>
        <p:spPr bwMode="auto">
          <a:xfrm>
            <a:off x="6560994" y="1488209"/>
            <a:ext cx="4046046" cy="4566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83"/>
    </mc:Choice>
    <mc:Fallback xmlns="">
      <p:transition spd="slow" advTm="3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7DE31-B417-D98E-9C65-158A4E461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IMPACTAÇÃO MUCÓIDE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318A26B-B6B0-DD5D-DA79-CEDB54C31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16" y="1641200"/>
            <a:ext cx="3679465" cy="4260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B3F5AB5-0A7F-BD46-FAA0-F1F50B5C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174" y="1641200"/>
            <a:ext cx="3884407" cy="4260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 descr="Sans titre_003">
            <a:extLst>
              <a:ext uri="{FF2B5EF4-FFF2-40B4-BE49-F238E27FC236}">
                <a16:creationId xmlns:a16="http://schemas.microsoft.com/office/drawing/2014/main" id="{E44381EF-AF9A-57F3-65AA-21BE7339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80" b="25567"/>
          <a:stretch/>
        </p:blipFill>
        <p:spPr bwMode="auto">
          <a:xfrm>
            <a:off x="8078479" y="1641200"/>
            <a:ext cx="3421166" cy="4260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07B6A2E1-631D-B8BF-23C6-C34A460BA9E9}"/>
              </a:ext>
            </a:extLst>
          </p:cNvPr>
          <p:cNvSpPr/>
          <p:nvPr/>
        </p:nvSpPr>
        <p:spPr>
          <a:xfrm>
            <a:off x="2355990" y="4446494"/>
            <a:ext cx="388772" cy="397600"/>
          </a:xfrm>
          <a:custGeom>
            <a:avLst/>
            <a:gdLst>
              <a:gd name="connsiteX0" fmla="*/ 178034 w 388772"/>
              <a:gd name="connsiteY0" fmla="*/ 0 h 397600"/>
              <a:gd name="connsiteX1" fmla="*/ 70457 w 388772"/>
              <a:gd name="connsiteY1" fmla="*/ 5977 h 397600"/>
              <a:gd name="connsiteX2" fmla="*/ 34598 w 388772"/>
              <a:gd name="connsiteY2" fmla="*/ 35859 h 397600"/>
              <a:gd name="connsiteX3" fmla="*/ 16669 w 388772"/>
              <a:gd name="connsiteY3" fmla="*/ 41835 h 397600"/>
              <a:gd name="connsiteX4" fmla="*/ 10692 w 388772"/>
              <a:gd name="connsiteY4" fmla="*/ 59765 h 397600"/>
              <a:gd name="connsiteX5" fmla="*/ 16669 w 388772"/>
              <a:gd name="connsiteY5" fmla="*/ 233082 h 397600"/>
              <a:gd name="connsiteX6" fmla="*/ 70457 w 388772"/>
              <a:gd name="connsiteY6" fmla="*/ 310777 h 397600"/>
              <a:gd name="connsiteX7" fmla="*/ 82410 w 388772"/>
              <a:gd name="connsiteY7" fmla="*/ 328706 h 397600"/>
              <a:gd name="connsiteX8" fmla="*/ 88386 w 388772"/>
              <a:gd name="connsiteY8" fmla="*/ 346635 h 397600"/>
              <a:gd name="connsiteX9" fmla="*/ 112292 w 388772"/>
              <a:gd name="connsiteY9" fmla="*/ 370541 h 397600"/>
              <a:gd name="connsiteX10" fmla="*/ 130222 w 388772"/>
              <a:gd name="connsiteY10" fmla="*/ 376518 h 397600"/>
              <a:gd name="connsiteX11" fmla="*/ 148151 w 388772"/>
              <a:gd name="connsiteY11" fmla="*/ 388471 h 397600"/>
              <a:gd name="connsiteX12" fmla="*/ 321469 w 388772"/>
              <a:gd name="connsiteY12" fmla="*/ 364565 h 397600"/>
              <a:gd name="connsiteX13" fmla="*/ 339398 w 388772"/>
              <a:gd name="connsiteY13" fmla="*/ 346635 h 397600"/>
              <a:gd name="connsiteX14" fmla="*/ 345375 w 388772"/>
              <a:gd name="connsiteY14" fmla="*/ 322730 h 397600"/>
              <a:gd name="connsiteX15" fmla="*/ 375257 w 388772"/>
              <a:gd name="connsiteY15" fmla="*/ 286871 h 397600"/>
              <a:gd name="connsiteX16" fmla="*/ 381234 w 388772"/>
              <a:gd name="connsiteY16" fmla="*/ 227106 h 397600"/>
              <a:gd name="connsiteX17" fmla="*/ 375257 w 388772"/>
              <a:gd name="connsiteY17" fmla="*/ 125506 h 397600"/>
              <a:gd name="connsiteX18" fmla="*/ 339398 w 388772"/>
              <a:gd name="connsiteY18" fmla="*/ 101600 h 397600"/>
              <a:gd name="connsiteX19" fmla="*/ 321469 w 388772"/>
              <a:gd name="connsiteY19" fmla="*/ 83671 h 397600"/>
              <a:gd name="connsiteX20" fmla="*/ 303539 w 388772"/>
              <a:gd name="connsiteY20" fmla="*/ 47812 h 397600"/>
              <a:gd name="connsiteX21" fmla="*/ 231822 w 388772"/>
              <a:gd name="connsiteY21" fmla="*/ 5977 h 397600"/>
              <a:gd name="connsiteX22" fmla="*/ 178034 w 388772"/>
              <a:gd name="connsiteY22" fmla="*/ 0 h 3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8772" h="397600">
                <a:moveTo>
                  <a:pt x="178034" y="0"/>
                </a:moveTo>
                <a:cubicBezTo>
                  <a:pt x="151140" y="0"/>
                  <a:pt x="106010" y="898"/>
                  <a:pt x="70457" y="5977"/>
                </a:cubicBezTo>
                <a:cubicBezTo>
                  <a:pt x="58016" y="7754"/>
                  <a:pt x="42874" y="30342"/>
                  <a:pt x="34598" y="35859"/>
                </a:cubicBezTo>
                <a:cubicBezTo>
                  <a:pt x="29356" y="39353"/>
                  <a:pt x="22645" y="39843"/>
                  <a:pt x="16669" y="41835"/>
                </a:cubicBezTo>
                <a:cubicBezTo>
                  <a:pt x="14677" y="47812"/>
                  <a:pt x="12423" y="53707"/>
                  <a:pt x="10692" y="59765"/>
                </a:cubicBezTo>
                <a:cubicBezTo>
                  <a:pt x="-6412" y="119629"/>
                  <a:pt x="-1956" y="151600"/>
                  <a:pt x="16669" y="233082"/>
                </a:cubicBezTo>
                <a:cubicBezTo>
                  <a:pt x="28526" y="284958"/>
                  <a:pt x="46415" y="281926"/>
                  <a:pt x="70457" y="310777"/>
                </a:cubicBezTo>
                <a:cubicBezTo>
                  <a:pt x="75055" y="316295"/>
                  <a:pt x="78426" y="322730"/>
                  <a:pt x="82410" y="328706"/>
                </a:cubicBezTo>
                <a:cubicBezTo>
                  <a:pt x="84402" y="334682"/>
                  <a:pt x="84724" y="341509"/>
                  <a:pt x="88386" y="346635"/>
                </a:cubicBezTo>
                <a:cubicBezTo>
                  <a:pt x="94936" y="355805"/>
                  <a:pt x="103122" y="363991"/>
                  <a:pt x="112292" y="370541"/>
                </a:cubicBezTo>
                <a:cubicBezTo>
                  <a:pt x="117419" y="374203"/>
                  <a:pt x="124587" y="373700"/>
                  <a:pt x="130222" y="376518"/>
                </a:cubicBezTo>
                <a:cubicBezTo>
                  <a:pt x="136646" y="379730"/>
                  <a:pt x="142175" y="384487"/>
                  <a:pt x="148151" y="388471"/>
                </a:cubicBezTo>
                <a:cubicBezTo>
                  <a:pt x="397499" y="379235"/>
                  <a:pt x="268875" y="427678"/>
                  <a:pt x="321469" y="364565"/>
                </a:cubicBezTo>
                <a:cubicBezTo>
                  <a:pt x="326880" y="358072"/>
                  <a:pt x="333422" y="352612"/>
                  <a:pt x="339398" y="346635"/>
                </a:cubicBezTo>
                <a:cubicBezTo>
                  <a:pt x="341390" y="338667"/>
                  <a:pt x="342139" y="330279"/>
                  <a:pt x="345375" y="322730"/>
                </a:cubicBezTo>
                <a:cubicBezTo>
                  <a:pt x="351616" y="308167"/>
                  <a:pt x="364486" y="297642"/>
                  <a:pt x="375257" y="286871"/>
                </a:cubicBezTo>
                <a:cubicBezTo>
                  <a:pt x="377249" y="266949"/>
                  <a:pt x="378751" y="246972"/>
                  <a:pt x="381234" y="227106"/>
                </a:cubicBezTo>
                <a:cubicBezTo>
                  <a:pt x="386100" y="188179"/>
                  <a:pt x="398148" y="168426"/>
                  <a:pt x="375257" y="125506"/>
                </a:cubicBezTo>
                <a:cubicBezTo>
                  <a:pt x="368497" y="112830"/>
                  <a:pt x="349556" y="111758"/>
                  <a:pt x="339398" y="101600"/>
                </a:cubicBezTo>
                <a:lnTo>
                  <a:pt x="321469" y="83671"/>
                </a:lnTo>
                <a:cubicBezTo>
                  <a:pt x="317092" y="70540"/>
                  <a:pt x="314573" y="57743"/>
                  <a:pt x="303539" y="47812"/>
                </a:cubicBezTo>
                <a:cubicBezTo>
                  <a:pt x="282369" y="28759"/>
                  <a:pt x="261361" y="7823"/>
                  <a:pt x="231822" y="5977"/>
                </a:cubicBezTo>
                <a:cubicBezTo>
                  <a:pt x="207963" y="4486"/>
                  <a:pt x="204928" y="0"/>
                  <a:pt x="178034" y="0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85BA5407-DC39-DDDE-1076-F93B184E73D5}"/>
              </a:ext>
            </a:extLst>
          </p:cNvPr>
          <p:cNvSpPr/>
          <p:nvPr/>
        </p:nvSpPr>
        <p:spPr>
          <a:xfrm>
            <a:off x="6576646" y="4355383"/>
            <a:ext cx="473786" cy="513043"/>
          </a:xfrm>
          <a:custGeom>
            <a:avLst/>
            <a:gdLst>
              <a:gd name="connsiteX0" fmla="*/ 115556 w 473786"/>
              <a:gd name="connsiteY0" fmla="*/ 40771 h 513043"/>
              <a:gd name="connsiteX1" fmla="*/ 100484 w 473786"/>
              <a:gd name="connsiteY1" fmla="*/ 15650 h 513043"/>
              <a:gd name="connsiteX2" fmla="*/ 50242 w 473786"/>
              <a:gd name="connsiteY2" fmla="*/ 577 h 513043"/>
              <a:gd name="connsiteX3" fmla="*/ 15073 w 473786"/>
              <a:gd name="connsiteY3" fmla="*/ 5602 h 513043"/>
              <a:gd name="connsiteX4" fmla="*/ 0 w 473786"/>
              <a:gd name="connsiteY4" fmla="*/ 50819 h 513043"/>
              <a:gd name="connsiteX5" fmla="*/ 5024 w 473786"/>
              <a:gd name="connsiteY5" fmla="*/ 161351 h 513043"/>
              <a:gd name="connsiteX6" fmla="*/ 10049 w 473786"/>
              <a:gd name="connsiteY6" fmla="*/ 176424 h 513043"/>
              <a:gd name="connsiteX7" fmla="*/ 20097 w 473786"/>
              <a:gd name="connsiteY7" fmla="*/ 191496 h 513043"/>
              <a:gd name="connsiteX8" fmla="*/ 25121 w 473786"/>
              <a:gd name="connsiteY8" fmla="*/ 211593 h 513043"/>
              <a:gd name="connsiteX9" fmla="*/ 60290 w 473786"/>
              <a:gd name="connsiteY9" fmla="*/ 246762 h 513043"/>
              <a:gd name="connsiteX10" fmla="*/ 90435 w 473786"/>
              <a:gd name="connsiteY10" fmla="*/ 276907 h 513043"/>
              <a:gd name="connsiteX11" fmla="*/ 110532 w 473786"/>
              <a:gd name="connsiteY11" fmla="*/ 297004 h 513043"/>
              <a:gd name="connsiteX12" fmla="*/ 140677 w 473786"/>
              <a:gd name="connsiteY12" fmla="*/ 322125 h 513043"/>
              <a:gd name="connsiteX13" fmla="*/ 175846 w 473786"/>
              <a:gd name="connsiteY13" fmla="*/ 367342 h 513043"/>
              <a:gd name="connsiteX14" fmla="*/ 205991 w 473786"/>
              <a:gd name="connsiteY14" fmla="*/ 407536 h 513043"/>
              <a:gd name="connsiteX15" fmla="*/ 216040 w 473786"/>
              <a:gd name="connsiteY15" fmla="*/ 422608 h 513043"/>
              <a:gd name="connsiteX16" fmla="*/ 226088 w 473786"/>
              <a:gd name="connsiteY16" fmla="*/ 432657 h 513043"/>
              <a:gd name="connsiteX17" fmla="*/ 266281 w 473786"/>
              <a:gd name="connsiteY17" fmla="*/ 492947 h 513043"/>
              <a:gd name="connsiteX18" fmla="*/ 301451 w 473786"/>
              <a:gd name="connsiteY18" fmla="*/ 513043 h 513043"/>
              <a:gd name="connsiteX19" fmla="*/ 321547 w 473786"/>
              <a:gd name="connsiteY19" fmla="*/ 502995 h 513043"/>
              <a:gd name="connsiteX20" fmla="*/ 336620 w 473786"/>
              <a:gd name="connsiteY20" fmla="*/ 477874 h 513043"/>
              <a:gd name="connsiteX21" fmla="*/ 361741 w 473786"/>
              <a:gd name="connsiteY21" fmla="*/ 447729 h 513043"/>
              <a:gd name="connsiteX22" fmla="*/ 366765 w 473786"/>
              <a:gd name="connsiteY22" fmla="*/ 432657 h 513043"/>
              <a:gd name="connsiteX23" fmla="*/ 391886 w 473786"/>
              <a:gd name="connsiteY23" fmla="*/ 407536 h 513043"/>
              <a:gd name="connsiteX24" fmla="*/ 396910 w 473786"/>
              <a:gd name="connsiteY24" fmla="*/ 382415 h 513043"/>
              <a:gd name="connsiteX25" fmla="*/ 401934 w 473786"/>
              <a:gd name="connsiteY25" fmla="*/ 367342 h 513043"/>
              <a:gd name="connsiteX26" fmla="*/ 391886 w 473786"/>
              <a:gd name="connsiteY26" fmla="*/ 271883 h 513043"/>
              <a:gd name="connsiteX27" fmla="*/ 376813 w 473786"/>
              <a:gd name="connsiteY27" fmla="*/ 261835 h 513043"/>
              <a:gd name="connsiteX28" fmla="*/ 326572 w 473786"/>
              <a:gd name="connsiteY28" fmla="*/ 241738 h 513043"/>
              <a:gd name="connsiteX29" fmla="*/ 326572 w 473786"/>
              <a:gd name="connsiteY29" fmla="*/ 241738 h 513043"/>
              <a:gd name="connsiteX30" fmla="*/ 291402 w 473786"/>
              <a:gd name="connsiteY30" fmla="*/ 226665 h 513043"/>
              <a:gd name="connsiteX31" fmla="*/ 301451 w 473786"/>
              <a:gd name="connsiteY31" fmla="*/ 211593 h 513043"/>
              <a:gd name="connsiteX32" fmla="*/ 356717 w 473786"/>
              <a:gd name="connsiteY32" fmla="*/ 201544 h 513043"/>
              <a:gd name="connsiteX33" fmla="*/ 386862 w 473786"/>
              <a:gd name="connsiteY33" fmla="*/ 186472 h 513043"/>
              <a:gd name="connsiteX34" fmla="*/ 406958 w 473786"/>
              <a:gd name="connsiteY34" fmla="*/ 181448 h 513043"/>
              <a:gd name="connsiteX35" fmla="*/ 427055 w 473786"/>
              <a:gd name="connsiteY35" fmla="*/ 156327 h 513043"/>
              <a:gd name="connsiteX36" fmla="*/ 442128 w 473786"/>
              <a:gd name="connsiteY36" fmla="*/ 141254 h 513043"/>
              <a:gd name="connsiteX37" fmla="*/ 447152 w 473786"/>
              <a:gd name="connsiteY37" fmla="*/ 126182 h 513043"/>
              <a:gd name="connsiteX38" fmla="*/ 467249 w 473786"/>
              <a:gd name="connsiteY38" fmla="*/ 96037 h 513043"/>
              <a:gd name="connsiteX39" fmla="*/ 467249 w 473786"/>
              <a:gd name="connsiteY39" fmla="*/ 5602 h 513043"/>
              <a:gd name="connsiteX40" fmla="*/ 432079 w 473786"/>
              <a:gd name="connsiteY40" fmla="*/ 577 h 513043"/>
              <a:gd name="connsiteX41" fmla="*/ 326572 w 473786"/>
              <a:gd name="connsiteY41" fmla="*/ 10626 h 513043"/>
              <a:gd name="connsiteX42" fmla="*/ 281354 w 473786"/>
              <a:gd name="connsiteY42" fmla="*/ 25698 h 513043"/>
              <a:gd name="connsiteX43" fmla="*/ 231112 w 473786"/>
              <a:gd name="connsiteY43" fmla="*/ 35747 h 513043"/>
              <a:gd name="connsiteX44" fmla="*/ 195943 w 473786"/>
              <a:gd name="connsiteY44" fmla="*/ 40771 h 513043"/>
              <a:gd name="connsiteX45" fmla="*/ 115556 w 473786"/>
              <a:gd name="connsiteY45" fmla="*/ 40771 h 513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73786" h="513043">
                <a:moveTo>
                  <a:pt x="115556" y="40771"/>
                </a:moveTo>
                <a:cubicBezTo>
                  <a:pt x="99646" y="36584"/>
                  <a:pt x="108192" y="21645"/>
                  <a:pt x="100484" y="15650"/>
                </a:cubicBezTo>
                <a:cubicBezTo>
                  <a:pt x="94693" y="11146"/>
                  <a:pt x="60466" y="3133"/>
                  <a:pt x="50242" y="577"/>
                </a:cubicBezTo>
                <a:cubicBezTo>
                  <a:pt x="38519" y="2252"/>
                  <a:pt x="24926" y="-967"/>
                  <a:pt x="15073" y="5602"/>
                </a:cubicBezTo>
                <a:cubicBezTo>
                  <a:pt x="9395" y="9387"/>
                  <a:pt x="1900" y="43217"/>
                  <a:pt x="0" y="50819"/>
                </a:cubicBezTo>
                <a:cubicBezTo>
                  <a:pt x="1675" y="87663"/>
                  <a:pt x="2083" y="124586"/>
                  <a:pt x="5024" y="161351"/>
                </a:cubicBezTo>
                <a:cubicBezTo>
                  <a:pt x="5446" y="166630"/>
                  <a:pt x="7680" y="171687"/>
                  <a:pt x="10049" y="176424"/>
                </a:cubicBezTo>
                <a:cubicBezTo>
                  <a:pt x="12749" y="181825"/>
                  <a:pt x="16748" y="186472"/>
                  <a:pt x="20097" y="191496"/>
                </a:cubicBezTo>
                <a:cubicBezTo>
                  <a:pt x="21772" y="198195"/>
                  <a:pt x="21060" y="206009"/>
                  <a:pt x="25121" y="211593"/>
                </a:cubicBezTo>
                <a:cubicBezTo>
                  <a:pt x="34872" y="225001"/>
                  <a:pt x="48567" y="235039"/>
                  <a:pt x="60290" y="246762"/>
                </a:cubicBezTo>
                <a:lnTo>
                  <a:pt x="90435" y="276907"/>
                </a:lnTo>
                <a:lnTo>
                  <a:pt x="110532" y="297004"/>
                </a:lnTo>
                <a:cubicBezTo>
                  <a:pt x="128782" y="321338"/>
                  <a:pt x="117661" y="314453"/>
                  <a:pt x="140677" y="322125"/>
                </a:cubicBezTo>
                <a:cubicBezTo>
                  <a:pt x="152721" y="358257"/>
                  <a:pt x="135178" y="313117"/>
                  <a:pt x="175846" y="367342"/>
                </a:cubicBezTo>
                <a:cubicBezTo>
                  <a:pt x="185894" y="380740"/>
                  <a:pt x="196701" y="393602"/>
                  <a:pt x="205991" y="407536"/>
                </a:cubicBezTo>
                <a:cubicBezTo>
                  <a:pt x="209341" y="412560"/>
                  <a:pt x="212268" y="417893"/>
                  <a:pt x="216040" y="422608"/>
                </a:cubicBezTo>
                <a:cubicBezTo>
                  <a:pt x="218999" y="426307"/>
                  <a:pt x="223372" y="428776"/>
                  <a:pt x="226088" y="432657"/>
                </a:cubicBezTo>
                <a:cubicBezTo>
                  <a:pt x="231433" y="440292"/>
                  <a:pt x="254563" y="481229"/>
                  <a:pt x="266281" y="492947"/>
                </a:cubicBezTo>
                <a:cubicBezTo>
                  <a:pt x="273381" y="500047"/>
                  <a:pt x="293571" y="509103"/>
                  <a:pt x="301451" y="513043"/>
                </a:cubicBezTo>
                <a:cubicBezTo>
                  <a:pt x="308150" y="509694"/>
                  <a:pt x="316251" y="508291"/>
                  <a:pt x="321547" y="502995"/>
                </a:cubicBezTo>
                <a:cubicBezTo>
                  <a:pt x="328452" y="496090"/>
                  <a:pt x="331203" y="485999"/>
                  <a:pt x="336620" y="477874"/>
                </a:cubicBezTo>
                <a:cubicBezTo>
                  <a:pt x="348566" y="459955"/>
                  <a:pt x="349147" y="460322"/>
                  <a:pt x="361741" y="447729"/>
                </a:cubicBezTo>
                <a:cubicBezTo>
                  <a:pt x="363416" y="442705"/>
                  <a:pt x="363588" y="436894"/>
                  <a:pt x="366765" y="432657"/>
                </a:cubicBezTo>
                <a:cubicBezTo>
                  <a:pt x="373870" y="423183"/>
                  <a:pt x="391886" y="407536"/>
                  <a:pt x="391886" y="407536"/>
                </a:cubicBezTo>
                <a:cubicBezTo>
                  <a:pt x="393561" y="399162"/>
                  <a:pt x="394839" y="390700"/>
                  <a:pt x="396910" y="382415"/>
                </a:cubicBezTo>
                <a:cubicBezTo>
                  <a:pt x="398194" y="377277"/>
                  <a:pt x="402174" y="372633"/>
                  <a:pt x="401934" y="367342"/>
                </a:cubicBezTo>
                <a:cubicBezTo>
                  <a:pt x="400481" y="335380"/>
                  <a:pt x="399297" y="303008"/>
                  <a:pt x="391886" y="271883"/>
                </a:cubicBezTo>
                <a:cubicBezTo>
                  <a:pt x="390487" y="266009"/>
                  <a:pt x="381528" y="265607"/>
                  <a:pt x="376813" y="261835"/>
                </a:cubicBezTo>
                <a:cubicBezTo>
                  <a:pt x="349793" y="240219"/>
                  <a:pt x="392374" y="258188"/>
                  <a:pt x="326572" y="241738"/>
                </a:cubicBezTo>
                <a:lnTo>
                  <a:pt x="326572" y="241738"/>
                </a:lnTo>
                <a:cubicBezTo>
                  <a:pt x="301738" y="229322"/>
                  <a:pt x="313580" y="234059"/>
                  <a:pt x="291402" y="226665"/>
                </a:cubicBezTo>
                <a:cubicBezTo>
                  <a:pt x="294752" y="221641"/>
                  <a:pt x="296208" y="214589"/>
                  <a:pt x="301451" y="211593"/>
                </a:cubicBezTo>
                <a:cubicBezTo>
                  <a:pt x="304357" y="209932"/>
                  <a:pt x="356566" y="201578"/>
                  <a:pt x="356717" y="201544"/>
                </a:cubicBezTo>
                <a:cubicBezTo>
                  <a:pt x="386030" y="195030"/>
                  <a:pt x="357677" y="198980"/>
                  <a:pt x="386862" y="186472"/>
                </a:cubicBezTo>
                <a:cubicBezTo>
                  <a:pt x="393209" y="183752"/>
                  <a:pt x="400259" y="183123"/>
                  <a:pt x="406958" y="181448"/>
                </a:cubicBezTo>
                <a:cubicBezTo>
                  <a:pt x="436195" y="152211"/>
                  <a:pt x="395365" y="194355"/>
                  <a:pt x="427055" y="156327"/>
                </a:cubicBezTo>
                <a:cubicBezTo>
                  <a:pt x="431604" y="150868"/>
                  <a:pt x="437104" y="146278"/>
                  <a:pt x="442128" y="141254"/>
                </a:cubicBezTo>
                <a:cubicBezTo>
                  <a:pt x="443803" y="136230"/>
                  <a:pt x="444215" y="130588"/>
                  <a:pt x="447152" y="126182"/>
                </a:cubicBezTo>
                <a:cubicBezTo>
                  <a:pt x="472243" y="88544"/>
                  <a:pt x="455300" y="131877"/>
                  <a:pt x="467249" y="96037"/>
                </a:cubicBezTo>
                <a:cubicBezTo>
                  <a:pt x="470527" y="73089"/>
                  <a:pt x="480158" y="24966"/>
                  <a:pt x="467249" y="5602"/>
                </a:cubicBezTo>
                <a:cubicBezTo>
                  <a:pt x="460680" y="-4251"/>
                  <a:pt x="443802" y="2252"/>
                  <a:pt x="432079" y="577"/>
                </a:cubicBezTo>
                <a:cubicBezTo>
                  <a:pt x="396910" y="3927"/>
                  <a:pt x="360087" y="-545"/>
                  <a:pt x="326572" y="10626"/>
                </a:cubicBezTo>
                <a:cubicBezTo>
                  <a:pt x="311499" y="15650"/>
                  <a:pt x="296539" y="21026"/>
                  <a:pt x="281354" y="25698"/>
                </a:cubicBezTo>
                <a:cubicBezTo>
                  <a:pt x="264709" y="30819"/>
                  <a:pt x="248396" y="33088"/>
                  <a:pt x="231112" y="35747"/>
                </a:cubicBezTo>
                <a:cubicBezTo>
                  <a:pt x="219408" y="37548"/>
                  <a:pt x="207776" y="40316"/>
                  <a:pt x="195943" y="40771"/>
                </a:cubicBezTo>
                <a:cubicBezTo>
                  <a:pt x="164147" y="41994"/>
                  <a:pt x="131466" y="44958"/>
                  <a:pt x="115556" y="40771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61"/>
    </mc:Choice>
    <mc:Fallback xmlns="">
      <p:transition spd="slow" advTm="50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6E375-8B27-ED3C-1CE8-44B7DCA740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PNEUMONIA EM ORGANIZAÇÃO FOCAL</a:t>
            </a:r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654CE81C-22E8-AD53-FB4C-FD2B0D766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4755" y="1825625"/>
            <a:ext cx="5142490" cy="4351338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8B1C6F7-B99C-4152-B7FF-B170D8596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83" y="1566575"/>
            <a:ext cx="5145470" cy="43529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04894C2-3621-554A-5B77-0F4865EC7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66575"/>
            <a:ext cx="5145470" cy="43529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FDC5572-52B8-D4A1-6BA4-F5F53897A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603" y="1825625"/>
            <a:ext cx="2171700" cy="2705100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704E697-56A6-50A0-D2B0-B10A064730FC}"/>
              </a:ext>
            </a:extLst>
          </p:cNvPr>
          <p:cNvCxnSpPr>
            <a:cxnSpLocks/>
          </p:cNvCxnSpPr>
          <p:nvPr/>
        </p:nvCxnSpPr>
        <p:spPr>
          <a:xfrm>
            <a:off x="2105025" y="4181475"/>
            <a:ext cx="152400" cy="434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3E80B86F-F6E1-4F1A-415C-740DB8C9E218}"/>
              </a:ext>
            </a:extLst>
          </p:cNvPr>
          <p:cNvCxnSpPr>
            <a:cxnSpLocks/>
          </p:cNvCxnSpPr>
          <p:nvPr/>
        </p:nvCxnSpPr>
        <p:spPr>
          <a:xfrm flipH="1">
            <a:off x="7969002" y="4530725"/>
            <a:ext cx="57150" cy="434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08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2"/>
    </mc:Choice>
    <mc:Fallback xmlns="">
      <p:transition spd="slow" advTm="3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3F9B6-FF6E-F1E2-B3CF-90D849B24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INFARTO PULMONAR</a:t>
            </a:r>
          </a:p>
        </p:txBody>
      </p:sp>
      <p:pic>
        <p:nvPicPr>
          <p:cNvPr id="5" name="Espaço Reservado para Conteúdo 9">
            <a:extLst>
              <a:ext uri="{FF2B5EF4-FFF2-40B4-BE49-F238E27FC236}">
                <a16:creationId xmlns:a16="http://schemas.microsoft.com/office/drawing/2014/main" id="{6E0A148F-2088-AE29-7CCE-C28B28238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5" t="14868" r="5755" b="3823"/>
          <a:stretch/>
        </p:blipFill>
        <p:spPr>
          <a:xfrm>
            <a:off x="2352674" y="1204081"/>
            <a:ext cx="6353175" cy="5092624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BB93D08C-AC31-2DE3-4955-4966AE1EAE02}"/>
              </a:ext>
            </a:extLst>
          </p:cNvPr>
          <p:cNvSpPr/>
          <p:nvPr/>
        </p:nvSpPr>
        <p:spPr>
          <a:xfrm>
            <a:off x="7315200" y="2667000"/>
            <a:ext cx="733425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68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13"/>
    </mc:Choice>
    <mc:Fallback xmlns="">
      <p:transition spd="slow" advTm="69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6884" y="350396"/>
            <a:ext cx="10858233" cy="810754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666750" y="2075549"/>
            <a:ext cx="10858500" cy="3284179"/>
          </a:xfrm>
        </p:spPr>
        <p:txBody>
          <a:bodyPr>
            <a:normAutofit/>
          </a:bodyPr>
          <a:lstStyle/>
          <a:p>
            <a:r>
              <a:rPr lang="pt-BR" dirty="0"/>
              <a:t>Dra. Júlia Amaral de Carvalho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r>
              <a:rPr lang="pt-BR" sz="1733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1"/>
    </mc:Choice>
    <mc:Fallback xmlns="">
      <p:transition spd="slow" advTm="551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38B11-D575-7BBC-8691-D3F719CE8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FIBROSE FOCAL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6323E8-AE37-50D9-19B8-948ACDA08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C6EDDD5-138F-A2A0-8D59-8679042AB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537" y="2062161"/>
            <a:ext cx="3605578" cy="28813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A3DFFDC-82CF-16D2-7581-8B8A1FD9D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47" t="20952" r="30391" b="13874"/>
          <a:stretch/>
        </p:blipFill>
        <p:spPr>
          <a:xfrm>
            <a:off x="638174" y="1505150"/>
            <a:ext cx="6268478" cy="4176994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B9A9297D-E51D-A6B0-360B-FF34095ABADF}"/>
              </a:ext>
            </a:extLst>
          </p:cNvPr>
          <p:cNvCxnSpPr>
            <a:cxnSpLocks/>
          </p:cNvCxnSpPr>
          <p:nvPr/>
        </p:nvCxnSpPr>
        <p:spPr>
          <a:xfrm flipH="1">
            <a:off x="5314950" y="3429000"/>
            <a:ext cx="161925" cy="5810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66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4A077-CB99-861E-57F6-401E708AED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PB MICOSE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1BA12B-4DFF-E22E-B97D-052DC54C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24899" r="17516" b="21947"/>
          <a:stretch>
            <a:fillRect/>
          </a:stretch>
        </p:blipFill>
        <p:spPr bwMode="auto">
          <a:xfrm>
            <a:off x="6095999" y="1814512"/>
            <a:ext cx="4812193" cy="360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F59C88F-D049-50A1-53CC-A0768DA34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67" y="1814512"/>
            <a:ext cx="4962574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4"/>
    </mc:Choice>
    <mc:Fallback xmlns="">
      <p:transition spd="slow" advTm="1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3C7AF-FFA6-1469-B6BA-209425F04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>
                <a:solidFill>
                  <a:schemeClr val="tx1"/>
                </a:solidFill>
                <a:latin typeface="+mj-lt"/>
                <a:cs typeface="+mj-cs"/>
              </a:rPr>
              <a:t>CONCLUSÃO</a:t>
            </a:r>
          </a:p>
        </p:txBody>
      </p:sp>
      <p:pic>
        <p:nvPicPr>
          <p:cNvPr id="36" name="Imagem 35" descr="Quebra-cabeças">
            <a:extLst>
              <a:ext uri="{FF2B5EF4-FFF2-40B4-BE49-F238E27FC236}">
                <a16:creationId xmlns:a16="http://schemas.microsoft.com/office/drawing/2014/main" id="{7415F28B-CFF6-A3EC-F74F-5769393B6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2" r="24830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836ED8-4934-48C1-5C49-3F0B95BD1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8557" y="2023275"/>
            <a:ext cx="5444382" cy="359120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Desafiador</a:t>
            </a:r>
            <a:r>
              <a:rPr lang="en-US" sz="1600" dirty="0">
                <a:solidFill>
                  <a:schemeClr val="tx1"/>
                </a:solidFill>
              </a:rPr>
              <a:t> para o </a:t>
            </a:r>
            <a:r>
              <a:rPr lang="en-US" sz="1600" dirty="0" err="1">
                <a:solidFill>
                  <a:schemeClr val="tx1"/>
                </a:solidFill>
              </a:rPr>
              <a:t>radiologista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Depende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principalmente</a:t>
            </a:r>
            <a:r>
              <a:rPr lang="en-US" sz="1600" dirty="0">
                <a:solidFill>
                  <a:schemeClr val="tx1"/>
                </a:solidFill>
              </a:rPr>
              <a:t> da </a:t>
            </a:r>
            <a:r>
              <a:rPr lang="en-US" sz="1600" dirty="0" err="1">
                <a:solidFill>
                  <a:schemeClr val="tx1"/>
                </a:solidFill>
              </a:rPr>
              <a:t>qualidade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técnica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exame</a:t>
            </a:r>
            <a:r>
              <a:rPr lang="en-US" sz="1600" dirty="0">
                <a:solidFill>
                  <a:schemeClr val="tx1"/>
                </a:solidFill>
              </a:rPr>
              <a:t>, da </a:t>
            </a:r>
            <a:r>
              <a:rPr lang="en-US" sz="1600" dirty="0" err="1">
                <a:solidFill>
                  <a:schemeClr val="tx1"/>
                </a:solidFill>
              </a:rPr>
              <a:t>experiência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radiologista</a:t>
            </a:r>
            <a:r>
              <a:rPr lang="en-US" sz="1600" dirty="0">
                <a:solidFill>
                  <a:schemeClr val="tx1"/>
                </a:solidFill>
              </a:rPr>
              <a:t> e do </a:t>
            </a:r>
            <a:r>
              <a:rPr lang="en-US" sz="1600" dirty="0" err="1">
                <a:solidFill>
                  <a:schemeClr val="tx1"/>
                </a:solidFill>
              </a:rPr>
              <a:t>acesso</a:t>
            </a:r>
            <a:r>
              <a:rPr lang="en-US" sz="1600" dirty="0">
                <a:solidFill>
                  <a:schemeClr val="tx1"/>
                </a:solidFill>
              </a:rPr>
              <a:t> a </a:t>
            </a:r>
            <a:r>
              <a:rPr lang="en-US" sz="1600" dirty="0" err="1">
                <a:solidFill>
                  <a:schemeClr val="tx1"/>
                </a:solidFill>
              </a:rPr>
              <a:t>história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clínica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completa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paciente</a:t>
            </a:r>
            <a:endParaRPr lang="en-US" sz="1600" dirty="0">
              <a:solidFill>
                <a:schemeClr val="tx1"/>
              </a:solidFill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Grande </a:t>
            </a:r>
            <a:r>
              <a:rPr lang="en-US" sz="1600" dirty="0" err="1">
                <a:solidFill>
                  <a:schemeClr val="tx1"/>
                </a:solidFill>
              </a:rPr>
              <a:t>variedade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afecções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benignas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Três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grupos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etiológicos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comuns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infecções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tumores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benignos</a:t>
            </a:r>
            <a:r>
              <a:rPr lang="en-US" sz="1600" dirty="0">
                <a:solidFill>
                  <a:schemeClr val="tx1"/>
                </a:solidFill>
              </a:rPr>
              <a:t> e </a:t>
            </a:r>
            <a:r>
              <a:rPr lang="en-US" sz="1600" dirty="0" err="1">
                <a:solidFill>
                  <a:schemeClr val="tx1"/>
                </a:solidFill>
              </a:rPr>
              <a:t>doenças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inflamatórias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Padrões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tomográficos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vidro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fosco</a:t>
            </a:r>
            <a:r>
              <a:rPr lang="en-US" sz="1600" dirty="0">
                <a:solidFill>
                  <a:schemeClr val="tx1"/>
                </a:solidFill>
              </a:rPr>
              <a:t> e </a:t>
            </a:r>
            <a:r>
              <a:rPr lang="en-US" sz="1600" dirty="0" err="1">
                <a:solidFill>
                  <a:schemeClr val="tx1"/>
                </a:solidFill>
              </a:rPr>
              <a:t>sólido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estão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relacionados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predomínio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padrão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histológico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lepídico</a:t>
            </a:r>
            <a:r>
              <a:rPr lang="en-US" sz="1600" dirty="0">
                <a:solidFill>
                  <a:schemeClr val="tx1"/>
                </a:solidFill>
              </a:rPr>
              <a:t> e </a:t>
            </a:r>
            <a:r>
              <a:rPr lang="en-US" sz="1600" dirty="0" err="1">
                <a:solidFill>
                  <a:schemeClr val="tx1"/>
                </a:solidFill>
              </a:rPr>
              <a:t>invasivo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respectivamente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Atenção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avaliação</a:t>
            </a:r>
            <a:r>
              <a:rPr lang="en-US" sz="1600" dirty="0">
                <a:solidFill>
                  <a:schemeClr val="tx1"/>
                </a:solidFill>
              </a:rPr>
              <a:t> dos </a:t>
            </a:r>
            <a:r>
              <a:rPr lang="en-US" sz="1600" dirty="0" err="1">
                <a:solidFill>
                  <a:schemeClr val="tx1"/>
                </a:solidFill>
              </a:rPr>
              <a:t>nódulos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subsólidos</a:t>
            </a:r>
            <a:r>
              <a:rPr lang="en-US" sz="1600" dirty="0">
                <a:solidFill>
                  <a:schemeClr val="tx1"/>
                </a:solidFill>
              </a:rPr>
              <a:t> (SSN) que </a:t>
            </a:r>
            <a:r>
              <a:rPr lang="en-US" sz="1600" dirty="0" err="1">
                <a:solidFill>
                  <a:schemeClr val="tx1"/>
                </a:solidFill>
              </a:rPr>
              <a:t>compreendem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em</a:t>
            </a:r>
            <a:r>
              <a:rPr lang="en-US" sz="1600" dirty="0">
                <a:solidFill>
                  <a:schemeClr val="tx1"/>
                </a:solidFill>
              </a:rPr>
              <a:t> VF puros (PGGN) e </a:t>
            </a:r>
            <a:r>
              <a:rPr lang="en-US" sz="1600" dirty="0" err="1">
                <a:solidFill>
                  <a:schemeClr val="tx1"/>
                </a:solidFill>
              </a:rPr>
              <a:t>parcialmente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sólidos</a:t>
            </a:r>
            <a:r>
              <a:rPr lang="en-US" sz="1600" dirty="0">
                <a:solidFill>
                  <a:schemeClr val="tx1"/>
                </a:solidFill>
              </a:rPr>
              <a:t> (PSN).</a:t>
            </a:r>
          </a:p>
        </p:txBody>
      </p:sp>
    </p:spTree>
    <p:extLst>
      <p:ext uri="{BB962C8B-B14F-4D97-AF65-F5344CB8AC3E}">
        <p14:creationId xmlns:p14="http://schemas.microsoft.com/office/powerpoint/2010/main" val="3617706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obrigadA</a:t>
            </a:r>
            <a:r>
              <a:rPr lang="pt-BR" dirty="0"/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3F8B271-6A07-38BA-9448-ECD50E18D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2984"/>
          <a:stretch/>
        </p:blipFill>
        <p:spPr>
          <a:xfrm>
            <a:off x="4880420" y="4804646"/>
            <a:ext cx="2444705" cy="943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07CE3CD-6409-ACA7-49E7-1F977520D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58" y="3875373"/>
            <a:ext cx="1392004" cy="77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2AA9A76-A9A0-EDE9-18FC-92F18677E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62" y="4827688"/>
            <a:ext cx="1333200" cy="764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E5C7D2B-40B9-0C96-9C0D-DBC24685B0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7164" y="4827688"/>
            <a:ext cx="1744346" cy="1744346"/>
          </a:xfrm>
          <a:prstGeom prst="rect">
            <a:avLst/>
          </a:prstGeom>
          <a:solidFill>
            <a:srgbClr val="FFFFFF">
              <a:shade val="85000"/>
              <a:alpha val="18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D27F169A-9B99-FE65-8B6F-09FBEA5E8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988" y="4414636"/>
            <a:ext cx="2712293" cy="191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1CFE58D-2A22-2D8E-0B69-0BCDDD0B68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776" y="5588298"/>
            <a:ext cx="1845373" cy="116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2033827-F1CE-3CBA-970E-B95FCCE09B48}"/>
              </a:ext>
            </a:extLst>
          </p:cNvPr>
          <p:cNvSpPr txBox="1"/>
          <p:nvPr/>
        </p:nvSpPr>
        <p:spPr>
          <a:xfrm>
            <a:off x="7181088" y="61003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julia.am.carvalho@gmail.com</a:t>
            </a:r>
            <a:endParaRPr lang="pt-BR" sz="1800" b="1" dirty="0"/>
          </a:p>
        </p:txBody>
      </p:sp>
      <p:pic>
        <p:nvPicPr>
          <p:cNvPr id="21" name="Gráfico 20" descr="E-mail estrutura de tópicos">
            <a:extLst>
              <a:ext uri="{FF2B5EF4-FFF2-40B4-BE49-F238E27FC236}">
                <a16:creationId xmlns:a16="http://schemas.microsoft.com/office/drawing/2014/main" id="{C16B2127-FAA2-99AC-2AF9-F432F7EE73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73039" y="5961818"/>
            <a:ext cx="436110" cy="43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"/>
    </mc:Choice>
    <mc:Fallback xmlns="">
      <p:transition spd="slow" advTm="179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ço Reservado para Texto 4">
            <a:extLst>
              <a:ext uri="{FF2B5EF4-FFF2-40B4-BE49-F238E27FC236}">
                <a16:creationId xmlns:a16="http://schemas.microsoft.com/office/drawing/2014/main" id="{EC7FF3FC-CBFC-7C44-1609-C1F9DCBD0E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7937973"/>
              </p:ext>
            </p:extLst>
          </p:nvPr>
        </p:nvGraphicFramePr>
        <p:xfrm>
          <a:off x="-103695" y="923828"/>
          <a:ext cx="12056882" cy="5637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35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0"/>
    </mc:Choice>
    <mc:Fallback xmlns="">
      <p:transition spd="slow" advTm="4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B4053B5-E19A-4E5B-BCFD-58DB747B1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3B4053B5-E19A-4E5B-BCFD-58DB747B19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374FAD3-2E21-4D36-91AB-8D2319555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4374FAD3-2E21-4D36-91AB-8D2319555B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4E63B7F-CF7D-4B7D-96D1-AB4AC7C11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graphicEl>
                                              <a:dgm id="{84E63B7F-CF7D-4B7D-96D1-AB4AC7C11B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5FBE3EB-0A03-4668-A9AC-B1A9DEABB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dgm id="{55FBE3EB-0A03-4668-A9AC-B1A9DEABBD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4A13FE-A144-4EA6-9C9A-BF9771C28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dgm id="{394A13FE-A144-4EA6-9C9A-BF9771C284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D96C6C-0429-4EBC-8F7B-466C8E1975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1CD96C6C-0429-4EBC-8F7B-466C8E1975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831A01-CF1E-40A9-B304-03E4A437D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graphicEl>
                                              <a:dgm id="{D3831A01-CF1E-40A9-B304-03E4A437D3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1DF972E-DF27-4509-AE82-46DEB672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B1DF972E-DF27-4509-AE82-46DEB6722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9F9EC8A-4AD9-4CAB-9667-9885F8B15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59F9EC8A-4AD9-4CAB-9667-9885F8B157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6B29D6F-C532-4880-9C95-C90C11FCD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E6B29D6F-C532-4880-9C95-C90C11FCDD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6756AC1-DD08-4FAE-96EF-1A0ECB99A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16756AC1-DD08-4FAE-96EF-1A0ECB99A6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183DCB8-665F-4C12-85E7-22E3C02E9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graphicEl>
                                              <a:dgm id="{7183DCB8-665F-4C12-85E7-22E3C02E9C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09BD12A-12D3-D8C5-2CBA-A9874EA75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49452"/>
            <a:ext cx="8120462" cy="810754"/>
          </a:xfrm>
        </p:spPr>
        <p:txBody>
          <a:bodyPr/>
          <a:lstStyle/>
          <a:p>
            <a:r>
              <a:rPr lang="pt-BR" sz="2800" b="1" dirty="0"/>
              <a:t>PADRÕES TOMOGRÁFICOS NO CÂNCER DE PULMÃO</a:t>
            </a:r>
            <a:br>
              <a:rPr lang="pt-BR" b="1" dirty="0"/>
            </a:br>
            <a:endParaRPr lang="pt-BR" dirty="0"/>
          </a:p>
        </p:txBody>
      </p:sp>
      <p:graphicFrame>
        <p:nvGraphicFramePr>
          <p:cNvPr id="3" name="Espaço Reservado para Conteúdo 3">
            <a:extLst>
              <a:ext uri="{FF2B5EF4-FFF2-40B4-BE49-F238E27FC236}">
                <a16:creationId xmlns:a16="http://schemas.microsoft.com/office/drawing/2014/main" id="{1E3A3A04-0885-8E08-C4B9-21D5426331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943355"/>
              </p:ext>
            </p:extLst>
          </p:nvPr>
        </p:nvGraphicFramePr>
        <p:xfrm>
          <a:off x="292609" y="1494588"/>
          <a:ext cx="10725530" cy="4805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86"/>
    </mc:Choice>
    <mc:Fallback xmlns="">
      <p:transition spd="slow" advTm="13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080FB4-68AC-4972-A681-B1DB3FC42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7F080FB4-68AC-4972-A681-B1DB3FC422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7F080FB4-68AC-4972-A681-B1DB3FC42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7F080FB4-68AC-4972-A681-B1DB3FC42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F6B07B-99C1-4D08-8B7C-CDF2BC453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51F6B07B-99C1-4D08-8B7C-CDF2BC4537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51F6B07B-99C1-4D08-8B7C-CDF2BC453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51F6B07B-99C1-4D08-8B7C-CDF2BC453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FDB271-6082-4C79-9428-AD18FAE6F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1CFDB271-6082-4C79-9428-AD18FAE6F6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1CFDB271-6082-4C79-9428-AD18FAE6F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1CFDB271-6082-4C79-9428-AD18FAE6F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4BB081-5EB5-4131-B27A-34757A804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344BB081-5EB5-4131-B27A-34757A804D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344BB081-5EB5-4131-B27A-34757A804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344BB081-5EB5-4131-B27A-34757A804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3263229-9D98-44E4-AE8B-4B5184974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D3263229-9D98-44E4-AE8B-4B51849745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D3263229-9D98-44E4-AE8B-4B5184974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D3263229-9D98-44E4-AE8B-4B5184974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B364C6-CA19-4FD7-B6A8-5224D83BC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C2B364C6-CA19-4FD7-B6A8-5224D83BC4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C2B364C6-CA19-4FD7-B6A8-5224D83BC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C2B364C6-CA19-4FD7-B6A8-5224D83BC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CA226-08FF-5BFF-1800-003C0E17E1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400" dirty="0"/>
              <a:t>NÓDULOS PULMONARES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61C29A2-818F-7976-1250-6DC9FCCE6D45}"/>
              </a:ext>
            </a:extLst>
          </p:cNvPr>
          <p:cNvSpPr txBox="1"/>
          <p:nvPr/>
        </p:nvSpPr>
        <p:spPr>
          <a:xfrm>
            <a:off x="1862207" y="1230185"/>
            <a:ext cx="804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3 CATEGORIAS PRINCIPAIS BASEADAS NA DENSIDADE / ATENUAÇÃO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26A363C-CCD0-9954-78D2-23B7A77FC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2" b="4544"/>
          <a:stretch/>
        </p:blipFill>
        <p:spPr>
          <a:xfrm>
            <a:off x="1040640" y="2390774"/>
            <a:ext cx="2859272" cy="36004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7643DE0-AEC0-E7AE-CA8E-AC4D4CD1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25" t="20753" r="18984" b="38527"/>
          <a:stretch/>
        </p:blipFill>
        <p:spPr>
          <a:xfrm>
            <a:off x="4442555" y="2343150"/>
            <a:ext cx="2920873" cy="360045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5D1095E-4171-8603-10A8-59DB332D4FFD}"/>
              </a:ext>
            </a:extLst>
          </p:cNvPr>
          <p:cNvSpPr txBox="1"/>
          <p:nvPr/>
        </p:nvSpPr>
        <p:spPr>
          <a:xfrm>
            <a:off x="1117726" y="6038850"/>
            <a:ext cx="315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VIDRO FOSCO PURO (PGGN</a:t>
            </a:r>
            <a:r>
              <a:rPr lang="pt-BR" dirty="0"/>
              <a:t>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F9CAAEA-1657-0D6E-43D2-9A765A9BA5D9}"/>
              </a:ext>
            </a:extLst>
          </p:cNvPr>
          <p:cNvSpPr txBox="1"/>
          <p:nvPr/>
        </p:nvSpPr>
        <p:spPr>
          <a:xfrm>
            <a:off x="4358076" y="6038850"/>
            <a:ext cx="332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accent1"/>
                </a:solidFill>
              </a:rPr>
              <a:t>PARCIALMENTE SÓLIDO (PSN)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8ABAC7B-656F-6E7D-5777-E9C45CB00AFA}"/>
              </a:ext>
            </a:extLst>
          </p:cNvPr>
          <p:cNvSpPr txBox="1"/>
          <p:nvPr/>
        </p:nvSpPr>
        <p:spPr>
          <a:xfrm>
            <a:off x="8896350" y="603885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SÓLIDO</a:t>
            </a:r>
          </a:p>
        </p:txBody>
      </p:sp>
      <p:sp>
        <p:nvSpPr>
          <p:cNvPr id="16" name="Chave Direita 15">
            <a:extLst>
              <a:ext uri="{FF2B5EF4-FFF2-40B4-BE49-F238E27FC236}">
                <a16:creationId xmlns:a16="http://schemas.microsoft.com/office/drawing/2014/main" id="{D652A6AA-2DD2-0248-1476-7F836A02EEC6}"/>
              </a:ext>
            </a:extLst>
          </p:cNvPr>
          <p:cNvSpPr/>
          <p:nvPr/>
        </p:nvSpPr>
        <p:spPr>
          <a:xfrm rot="16200000">
            <a:off x="3930179" y="1113350"/>
            <a:ext cx="369332" cy="215527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EA20564-400D-428F-F14D-8C99365D3A43}"/>
              </a:ext>
            </a:extLst>
          </p:cNvPr>
          <p:cNvSpPr txBox="1"/>
          <p:nvPr/>
        </p:nvSpPr>
        <p:spPr>
          <a:xfrm>
            <a:off x="2687042" y="1669496"/>
            <a:ext cx="334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NÓDULOS SUBSÓLIDOS (SSN)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D15DC89-2669-B744-FEDF-29302F68D9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74" t="31196" r="7016" b="32378"/>
          <a:stretch/>
        </p:blipFill>
        <p:spPr>
          <a:xfrm>
            <a:off x="8018849" y="2343150"/>
            <a:ext cx="2903496" cy="3630446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EE7AF3C-4472-67E8-7ADF-FF66006FE1DB}"/>
              </a:ext>
            </a:extLst>
          </p:cNvPr>
          <p:cNvSpPr/>
          <p:nvPr/>
        </p:nvSpPr>
        <p:spPr>
          <a:xfrm>
            <a:off x="1583703" y="3544480"/>
            <a:ext cx="980790" cy="75414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5FC048D-73EE-773A-8521-47EDC4FCA641}"/>
              </a:ext>
            </a:extLst>
          </p:cNvPr>
          <p:cNvSpPr/>
          <p:nvPr/>
        </p:nvSpPr>
        <p:spPr>
          <a:xfrm>
            <a:off x="6174556" y="3770722"/>
            <a:ext cx="725865" cy="6504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ED952C7-FF05-6B41-0041-21AA376CE48B}"/>
              </a:ext>
            </a:extLst>
          </p:cNvPr>
          <p:cNvSpPr/>
          <p:nvPr/>
        </p:nvSpPr>
        <p:spPr>
          <a:xfrm>
            <a:off x="9313681" y="3429000"/>
            <a:ext cx="594483" cy="49255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7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64"/>
    </mc:Choice>
    <mc:Fallback xmlns="">
      <p:transition spd="slow" advTm="8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/>
      <p:bldP spid="12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AF722-83E7-0465-C4C9-2611BE1E25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RELAÇÃO PATOLÓGICA X RADIOLÓGICA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BB9223-276A-E543-3DD2-875CA0D46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75" y="1614180"/>
            <a:ext cx="10769802" cy="44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70"/>
    </mc:Choice>
    <mc:Fallback xmlns="">
      <p:transition spd="slow" advTm="10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92B694C-2CD1-48EA-0619-1D97C9EDC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96317"/>
              </p:ext>
            </p:extLst>
          </p:nvPr>
        </p:nvGraphicFramePr>
        <p:xfrm>
          <a:off x="1095374" y="533400"/>
          <a:ext cx="9991725" cy="598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937">
                  <a:extLst>
                    <a:ext uri="{9D8B030D-6E8A-4147-A177-3AD203B41FA5}">
                      <a16:colId xmlns:a16="http://schemas.microsoft.com/office/drawing/2014/main" val="267531070"/>
                    </a:ext>
                  </a:extLst>
                </a:gridCol>
                <a:gridCol w="1489087">
                  <a:extLst>
                    <a:ext uri="{9D8B030D-6E8A-4147-A177-3AD203B41FA5}">
                      <a16:colId xmlns:a16="http://schemas.microsoft.com/office/drawing/2014/main" val="2002740115"/>
                    </a:ext>
                  </a:extLst>
                </a:gridCol>
                <a:gridCol w="1397040">
                  <a:extLst>
                    <a:ext uri="{9D8B030D-6E8A-4147-A177-3AD203B41FA5}">
                      <a16:colId xmlns:a16="http://schemas.microsoft.com/office/drawing/2014/main" val="3723463081"/>
                    </a:ext>
                  </a:extLst>
                </a:gridCol>
                <a:gridCol w="1137814">
                  <a:extLst>
                    <a:ext uri="{9D8B030D-6E8A-4147-A177-3AD203B41FA5}">
                      <a16:colId xmlns:a16="http://schemas.microsoft.com/office/drawing/2014/main" val="3169183040"/>
                    </a:ext>
                  </a:extLst>
                </a:gridCol>
                <a:gridCol w="1366701">
                  <a:extLst>
                    <a:ext uri="{9D8B030D-6E8A-4147-A177-3AD203B41FA5}">
                      <a16:colId xmlns:a16="http://schemas.microsoft.com/office/drawing/2014/main" val="3659374718"/>
                    </a:ext>
                  </a:extLst>
                </a:gridCol>
                <a:gridCol w="1444073">
                  <a:extLst>
                    <a:ext uri="{9D8B030D-6E8A-4147-A177-3AD203B41FA5}">
                      <a16:colId xmlns:a16="http://schemas.microsoft.com/office/drawing/2014/main" val="1531589874"/>
                    </a:ext>
                  </a:extLst>
                </a:gridCol>
                <a:gridCol w="1444073">
                  <a:extLst>
                    <a:ext uri="{9D8B030D-6E8A-4147-A177-3AD203B41FA5}">
                      <a16:colId xmlns:a16="http://schemas.microsoft.com/office/drawing/2014/main" val="3382772386"/>
                    </a:ext>
                  </a:extLst>
                </a:gridCol>
              </a:tblGrid>
              <a:tr h="1408719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sz="2400" dirty="0"/>
                        <a:t>TC</a:t>
                      </a:r>
                    </a:p>
                    <a:p>
                      <a:pPr algn="ctr"/>
                      <a:r>
                        <a:rPr lang="pt-BR" sz="2400" dirty="0"/>
                        <a:t>(AR)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145869"/>
                  </a:ext>
                </a:extLst>
              </a:tr>
              <a:tr h="1408719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b="1" dirty="0"/>
                        <a:t>PARTE SÓLIDA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 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≤0.5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0.6 – 1.0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1.1 – 2.0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2.1 – 3.0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13763"/>
                  </a:ext>
                </a:extLst>
              </a:tr>
              <a:tr h="1582131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accent2"/>
                          </a:solidFill>
                        </a:rPr>
                        <a:t>TAMANHO TOTAL DO TUMOR (INCLUINDO VF)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≤0.5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0.6 – 3.0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≤ 3.0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0.6 – 3.0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1.1- 3.0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endParaRPr lang="pt-BR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2.1- 3.0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565580"/>
                  </a:ext>
                </a:extLst>
              </a:tr>
              <a:tr h="1582131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DIAGNÓSTICO DIFERENCIAL PATOLÓGICO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AAH</a:t>
                      </a: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AIS</a:t>
                      </a: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AIS</a:t>
                      </a: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MIA</a:t>
                      </a: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LPA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MIA</a:t>
                      </a: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LPA</a:t>
                      </a: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LPA</a:t>
                      </a:r>
                    </a:p>
                    <a:p>
                      <a:pPr algn="ctr"/>
                      <a:r>
                        <a:rPr lang="pt-BR" b="1" dirty="0" err="1">
                          <a:solidFill>
                            <a:schemeClr val="accent1"/>
                          </a:solidFill>
                        </a:rPr>
                        <a:t>Adca</a:t>
                      </a:r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 INVASIVO</a:t>
                      </a: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LPA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err="1">
                          <a:solidFill>
                            <a:schemeClr val="accent1"/>
                          </a:solidFill>
                        </a:rPr>
                        <a:t>Adca</a:t>
                      </a:r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 INVASIVO</a:t>
                      </a:r>
                    </a:p>
                    <a:p>
                      <a:pPr algn="ctr"/>
                      <a:endParaRPr lang="pt-B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1" dirty="0">
                        <a:solidFill>
                          <a:schemeClr val="accent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err="1">
                          <a:solidFill>
                            <a:schemeClr val="accent1"/>
                          </a:solidFill>
                        </a:rPr>
                        <a:t>Adca</a:t>
                      </a:r>
                      <a:r>
                        <a:rPr lang="pt-BR" b="1" dirty="0">
                          <a:solidFill>
                            <a:schemeClr val="accent1"/>
                          </a:solidFill>
                        </a:rPr>
                        <a:t> INVASIVO</a:t>
                      </a:r>
                    </a:p>
                    <a:p>
                      <a:pPr algn="ctr"/>
                      <a:endParaRPr lang="pt-B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798672"/>
                  </a:ext>
                </a:extLst>
              </a:tr>
            </a:tbl>
          </a:graphicData>
        </a:graphic>
      </p:graphicFrame>
      <p:sp>
        <p:nvSpPr>
          <p:cNvPr id="5" name="Elipse 4">
            <a:extLst>
              <a:ext uri="{FF2B5EF4-FFF2-40B4-BE49-F238E27FC236}">
                <a16:creationId xmlns:a16="http://schemas.microsoft.com/office/drawing/2014/main" id="{2B4CDD8A-8F54-1D95-0840-F402AACE4F1A}"/>
              </a:ext>
            </a:extLst>
          </p:cNvPr>
          <p:cNvSpPr/>
          <p:nvPr/>
        </p:nvSpPr>
        <p:spPr>
          <a:xfrm>
            <a:off x="3253073" y="1060847"/>
            <a:ext cx="590550" cy="5429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E914BDD-1C0B-EA18-6505-443B82000EF1}"/>
              </a:ext>
            </a:extLst>
          </p:cNvPr>
          <p:cNvSpPr/>
          <p:nvPr/>
        </p:nvSpPr>
        <p:spPr>
          <a:xfrm>
            <a:off x="4489840" y="1060848"/>
            <a:ext cx="885825" cy="5429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58A6523-44F6-69F9-7D8F-2E5AC216CBF0}"/>
              </a:ext>
            </a:extLst>
          </p:cNvPr>
          <p:cNvSpPr/>
          <p:nvPr/>
        </p:nvSpPr>
        <p:spPr>
          <a:xfrm>
            <a:off x="5776309" y="1071562"/>
            <a:ext cx="885825" cy="5429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ECF99B5-8250-4B03-F228-12C52997FDE3}"/>
              </a:ext>
            </a:extLst>
          </p:cNvPr>
          <p:cNvSpPr/>
          <p:nvPr/>
        </p:nvSpPr>
        <p:spPr>
          <a:xfrm>
            <a:off x="6096000" y="1250154"/>
            <a:ext cx="295275" cy="185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EDA5CD8-5ED4-8D34-21A0-2CD57F3369D0}"/>
              </a:ext>
            </a:extLst>
          </p:cNvPr>
          <p:cNvSpPr/>
          <p:nvPr/>
        </p:nvSpPr>
        <p:spPr>
          <a:xfrm>
            <a:off x="7033018" y="896540"/>
            <a:ext cx="885825" cy="835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E333330-3956-AFC1-4AD2-97FCE8B354AF}"/>
              </a:ext>
            </a:extLst>
          </p:cNvPr>
          <p:cNvSpPr/>
          <p:nvPr/>
        </p:nvSpPr>
        <p:spPr>
          <a:xfrm>
            <a:off x="8467726" y="896540"/>
            <a:ext cx="885825" cy="835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A953A29-EED7-8905-5908-D8EAAADB6201}"/>
              </a:ext>
            </a:extLst>
          </p:cNvPr>
          <p:cNvSpPr/>
          <p:nvPr/>
        </p:nvSpPr>
        <p:spPr>
          <a:xfrm>
            <a:off x="9890225" y="896540"/>
            <a:ext cx="885825" cy="8358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42F2489-7871-399B-C140-F18127EFCCDC}"/>
              </a:ext>
            </a:extLst>
          </p:cNvPr>
          <p:cNvSpPr/>
          <p:nvPr/>
        </p:nvSpPr>
        <p:spPr>
          <a:xfrm>
            <a:off x="7274714" y="1162052"/>
            <a:ext cx="348856" cy="3405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C0057286-B399-2345-7425-E51535EFA213}"/>
              </a:ext>
            </a:extLst>
          </p:cNvPr>
          <p:cNvSpPr/>
          <p:nvPr/>
        </p:nvSpPr>
        <p:spPr>
          <a:xfrm>
            <a:off x="8678762" y="1097756"/>
            <a:ext cx="463751" cy="4333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618D24B-0985-70B7-2C75-90F58226E845}"/>
              </a:ext>
            </a:extLst>
          </p:cNvPr>
          <p:cNvSpPr/>
          <p:nvPr/>
        </p:nvSpPr>
        <p:spPr>
          <a:xfrm>
            <a:off x="9999762" y="1042984"/>
            <a:ext cx="666749" cy="542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9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ço Reservado para Conteúdo 5">
            <a:extLst>
              <a:ext uri="{FF2B5EF4-FFF2-40B4-BE49-F238E27FC236}">
                <a16:creationId xmlns:a16="http://schemas.microsoft.com/office/drawing/2014/main" id="{2089A6C5-E949-E4EE-C299-FC55C50A16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7147252"/>
              </p:ext>
            </p:extLst>
          </p:nvPr>
        </p:nvGraphicFramePr>
        <p:xfrm>
          <a:off x="475211" y="962739"/>
          <a:ext cx="11068965" cy="6016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43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8847B1-CA7D-42D5-908D-3E5FFE851D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7E8847B1-CA7D-42D5-908D-3E5FFE851D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7E8847B1-CA7D-42D5-908D-3E5FFE851D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graphicEl>
                                              <a:dgm id="{7E8847B1-CA7D-42D5-908D-3E5FFE851D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DFF17A-2BD8-4369-9620-5A742FC3C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21DFF17A-2BD8-4369-9620-5A742FC3C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21DFF17A-2BD8-4369-9620-5A742FC3C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21DFF17A-2BD8-4369-9620-5A742FC3C3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96EAC3-675C-47F4-AB99-2550E905A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6E96EAC3-675C-47F4-AB99-2550E905A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6E96EAC3-675C-47F4-AB99-2550E905A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6E96EAC3-675C-47F4-AB99-2550E905A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6688CB-F9FF-4F87-A922-5E29C9259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3E6688CB-F9FF-4F87-A922-5E29C9259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3E6688CB-F9FF-4F87-A922-5E29C9259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3E6688CB-F9FF-4F87-A922-5E29C92595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383EAC-0DF4-4AA5-A43E-CAF31FDAC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2F383EAC-0DF4-4AA5-A43E-CAF31FDAC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2F383EAC-0DF4-4AA5-A43E-CAF31FDAC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2F383EAC-0DF4-4AA5-A43E-CAF31FDACB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E2FB86-A5A2-4C88-9CF1-900571B00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E4E2FB86-A5A2-4C88-9CF1-900571B00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E4E2FB86-A5A2-4C88-9CF1-900571B00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E4E2FB86-A5A2-4C88-9CF1-900571B004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9FCBA0-3600-4302-B824-2E78669632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079FCBA0-3600-4302-B824-2E78669632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079FCBA0-3600-4302-B824-2E78669632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079FCBA0-3600-4302-B824-2E78669632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0E8871-DEFA-465E-85D9-78AFDE4624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170E8871-DEFA-465E-85D9-78AFDE4624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170E8871-DEFA-465E-85D9-78AFDE4624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170E8871-DEFA-465E-85D9-78AFDE4624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Texto&#10;&#10;Descrição gerada automaticamente">
            <a:extLst>
              <a:ext uri="{FF2B5EF4-FFF2-40B4-BE49-F238E27FC236}">
                <a16:creationId xmlns:a16="http://schemas.microsoft.com/office/drawing/2014/main" id="{C6276A81-19EC-C86F-FC7E-49575591A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15" y="1135522"/>
            <a:ext cx="4724569" cy="155910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B748BA06-482C-C81C-ABF0-789EE5618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1157805"/>
            <a:ext cx="4732940" cy="151454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E51F265A-9C08-D509-0C90-2BEEF1959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15" y="4076108"/>
            <a:ext cx="4724569" cy="1736278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5C91FC21-1C76-BBF1-C181-E3D342B48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316" y="3983398"/>
            <a:ext cx="4732940" cy="1929305"/>
          </a:xfrm>
          <a:prstGeom prst="rect">
            <a:avLst/>
          </a:prstGeom>
        </p:spPr>
      </p:pic>
      <p:pic>
        <p:nvPicPr>
          <p:cNvPr id="16" name="Gráfico 15" descr="Jornal estrutura de tópicos">
            <a:extLst>
              <a:ext uri="{FF2B5EF4-FFF2-40B4-BE49-F238E27FC236}">
                <a16:creationId xmlns:a16="http://schemas.microsoft.com/office/drawing/2014/main" id="{FCB542D5-AF2B-581A-363D-31702E669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4014" y="28929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"/>
    </mc:Choice>
    <mc:Fallback xmlns="">
      <p:transition spd="slow" advTm="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4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8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0CFBE9A5-B5C2-4830-988A-96136DC29D42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7662</TotalTime>
  <Words>494</Words>
  <Application>Microsoft Office PowerPoint</Application>
  <PresentationFormat>Widescreen</PresentationFormat>
  <Paragraphs>160</Paragraphs>
  <Slides>23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Calibri Bold</vt:lpstr>
      <vt:lpstr>Tema do Office</vt:lpstr>
      <vt:lpstr>AFECÇÕES PULMONARES QUE MIMETIZAM O CÂNCER DE PULMÃO aCHADOS TOMOGRÁFICOS com correlação patológica </vt:lpstr>
      <vt:lpstr>Declaração de Conflito de Interesse</vt:lpstr>
      <vt:lpstr>Apresentação do PowerPoint</vt:lpstr>
      <vt:lpstr>PADRÕES TOMOGRÁFICOS NO CÂNCER DE PULMÃO </vt:lpstr>
      <vt:lpstr>NÓDULOS PULMONARES</vt:lpstr>
      <vt:lpstr>RELAÇÃO PATOLÓGICA X RADIOLÓGICA</vt:lpstr>
      <vt:lpstr>Apresentação do PowerPoint</vt:lpstr>
      <vt:lpstr>Apresentação do PowerPoint</vt:lpstr>
      <vt:lpstr>Apresentação do PowerPoint</vt:lpstr>
      <vt:lpstr>AFECÇÕES PULMONARES BENIGNAS X CA DE PULMÃO </vt:lpstr>
      <vt:lpstr>LINFONODO INTRAPULMONAR</vt:lpstr>
      <vt:lpstr>HAMARTOMA</vt:lpstr>
      <vt:lpstr>ATELECTASIA REDONDA</vt:lpstr>
      <vt:lpstr>MAV</vt:lpstr>
      <vt:lpstr>TUBERCULOMA</vt:lpstr>
      <vt:lpstr>ASPERGILOMA</vt:lpstr>
      <vt:lpstr>IMPACTAÇÃO MUCÓIDE</vt:lpstr>
      <vt:lpstr>PNEUMONIA EM ORGANIZAÇÃO FOCAL</vt:lpstr>
      <vt:lpstr>INFARTO PULMONAR</vt:lpstr>
      <vt:lpstr>FIBROSE FOCAL</vt:lpstr>
      <vt:lpstr>PB MICOSE</vt:lpstr>
      <vt:lpstr>CONCLUSÃO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MIMICKERS OF LUNG CANCER  Spectrum of ct findings</dc:title>
  <dc:creator>Julia Carvalho</dc:creator>
  <cp:lastModifiedBy>CN</cp:lastModifiedBy>
  <cp:revision>47</cp:revision>
  <dcterms:created xsi:type="dcterms:W3CDTF">2024-05-19T22:10:25Z</dcterms:created>
  <dcterms:modified xsi:type="dcterms:W3CDTF">2024-05-31T11:35:06Z</dcterms:modified>
</cp:coreProperties>
</file>